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6.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814" r:id="rId1"/>
  </p:sldMasterIdLst>
  <p:notesMasterIdLst>
    <p:notesMasterId r:id="rId15"/>
  </p:notesMasterIdLst>
  <p:sldIdLst>
    <p:sldId id="266" r:id="rId2"/>
    <p:sldId id="256" r:id="rId3"/>
    <p:sldId id="257" r:id="rId4"/>
    <p:sldId id="258" r:id="rId5"/>
    <p:sldId id="259" r:id="rId6"/>
    <p:sldId id="260" r:id="rId7"/>
    <p:sldId id="261" r:id="rId8"/>
    <p:sldId id="262" r:id="rId9"/>
    <p:sldId id="268" r:id="rId10"/>
    <p:sldId id="263" r:id="rId11"/>
    <p:sldId id="264" r:id="rId12"/>
    <p:sldId id="265" r:id="rId13"/>
    <p:sldId id="267" r:id="rId14"/>
  </p:sldIdLst>
  <p:sldSz cx="14630400" cy="8229600"/>
  <p:notesSz cx="8229600" cy="14630400"/>
  <p:defaultTextStyle>
    <a:defPPr>
      <a:defRPr lang="en-US"/>
    </a:defPPr>
    <a:lvl1pPr marL="0" algn="l" defTabSz="914354" rtl="0" eaLnBrk="1" latinLnBrk="0" hangingPunct="1">
      <a:defRPr sz="1900" kern="1200">
        <a:solidFill>
          <a:schemeClr val="tx1"/>
        </a:solidFill>
        <a:latin typeface="+mn-lt"/>
        <a:ea typeface="+mn-ea"/>
        <a:cs typeface="+mn-cs"/>
      </a:defRPr>
    </a:lvl1pPr>
    <a:lvl2pPr marL="457177" algn="l" defTabSz="914354" rtl="0" eaLnBrk="1" latinLnBrk="0" hangingPunct="1">
      <a:defRPr sz="1900" kern="1200">
        <a:solidFill>
          <a:schemeClr val="tx1"/>
        </a:solidFill>
        <a:latin typeface="+mn-lt"/>
        <a:ea typeface="+mn-ea"/>
        <a:cs typeface="+mn-cs"/>
      </a:defRPr>
    </a:lvl2pPr>
    <a:lvl3pPr marL="914354" algn="l" defTabSz="914354" rtl="0" eaLnBrk="1" latinLnBrk="0" hangingPunct="1">
      <a:defRPr sz="1900" kern="1200">
        <a:solidFill>
          <a:schemeClr val="tx1"/>
        </a:solidFill>
        <a:latin typeface="+mn-lt"/>
        <a:ea typeface="+mn-ea"/>
        <a:cs typeface="+mn-cs"/>
      </a:defRPr>
    </a:lvl3pPr>
    <a:lvl4pPr marL="1371531" algn="l" defTabSz="914354" rtl="0" eaLnBrk="1" latinLnBrk="0" hangingPunct="1">
      <a:defRPr sz="1900" kern="1200">
        <a:solidFill>
          <a:schemeClr val="tx1"/>
        </a:solidFill>
        <a:latin typeface="+mn-lt"/>
        <a:ea typeface="+mn-ea"/>
        <a:cs typeface="+mn-cs"/>
      </a:defRPr>
    </a:lvl4pPr>
    <a:lvl5pPr marL="1828709" algn="l" defTabSz="914354" rtl="0" eaLnBrk="1" latinLnBrk="0" hangingPunct="1">
      <a:defRPr sz="1900" kern="1200">
        <a:solidFill>
          <a:schemeClr val="tx1"/>
        </a:solidFill>
        <a:latin typeface="+mn-lt"/>
        <a:ea typeface="+mn-ea"/>
        <a:cs typeface="+mn-cs"/>
      </a:defRPr>
    </a:lvl5pPr>
    <a:lvl6pPr marL="2285886" algn="l" defTabSz="914354" rtl="0" eaLnBrk="1" latinLnBrk="0" hangingPunct="1">
      <a:defRPr sz="1900" kern="1200">
        <a:solidFill>
          <a:schemeClr val="tx1"/>
        </a:solidFill>
        <a:latin typeface="+mn-lt"/>
        <a:ea typeface="+mn-ea"/>
        <a:cs typeface="+mn-cs"/>
      </a:defRPr>
    </a:lvl6pPr>
    <a:lvl7pPr marL="2743063" algn="l" defTabSz="914354" rtl="0" eaLnBrk="1" latinLnBrk="0" hangingPunct="1">
      <a:defRPr sz="1900" kern="1200">
        <a:solidFill>
          <a:schemeClr val="tx1"/>
        </a:solidFill>
        <a:latin typeface="+mn-lt"/>
        <a:ea typeface="+mn-ea"/>
        <a:cs typeface="+mn-cs"/>
      </a:defRPr>
    </a:lvl7pPr>
    <a:lvl8pPr marL="3200240" algn="l" defTabSz="914354" rtl="0" eaLnBrk="1" latinLnBrk="0" hangingPunct="1">
      <a:defRPr sz="1900" kern="1200">
        <a:solidFill>
          <a:schemeClr val="tx1"/>
        </a:solidFill>
        <a:latin typeface="+mn-lt"/>
        <a:ea typeface="+mn-ea"/>
        <a:cs typeface="+mn-cs"/>
      </a:defRPr>
    </a:lvl8pPr>
    <a:lvl9pPr marL="3657417" algn="l" defTabSz="914354"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65625"/>
    <a:srgbClr val="218138"/>
    <a:srgbClr val="C7CF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8400" autoAdjust="0"/>
  </p:normalViewPr>
  <p:slideViewPr>
    <p:cSldViewPr snapToGrid="0" snapToObjects="1">
      <p:cViewPr varScale="1">
        <p:scale>
          <a:sx n="48" d="100"/>
          <a:sy n="48" d="100"/>
        </p:scale>
        <p:origin x="72" y="1386"/>
      </p:cViewPr>
      <p:guideLst>
        <p:guide orient="horz" pos="2592"/>
        <p:guide pos="4608"/>
      </p:guideLst>
    </p:cSldViewPr>
  </p:slideViewPr>
  <p:notesTextViewPr>
    <p:cViewPr>
      <p:scale>
        <a:sx n="1" d="1"/>
        <a:sy n="1" d="1"/>
      </p:scale>
      <p:origin x="0" y="-204"/>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1" Type="http://schemas.openxmlformats.org/officeDocument/2006/relationships/image" Target="../media/image3.jpeg"/></Relationships>
</file>

<file path=ppt/diagrams/_rels/data10.xml.rels><?xml version="1.0" encoding="UTF-8" standalone="yes"?>
<Relationships xmlns="http://schemas.openxmlformats.org/package/2006/relationships"><Relationship Id="rId1" Type="http://schemas.openxmlformats.org/officeDocument/2006/relationships/image" Target="../media/image15.png"/></Relationships>
</file>

<file path=ppt/diagrams/_rels/data11.xml.rels><?xml version="1.0" encoding="UTF-8" standalone="yes"?>
<Relationships xmlns="http://schemas.openxmlformats.org/package/2006/relationships"><Relationship Id="rId1" Type="http://schemas.openxmlformats.org/officeDocument/2006/relationships/image" Target="../media/image17.png"/></Relationships>
</file>

<file path=ppt/diagrams/_rels/data2.xml.rels><?xml version="1.0" encoding="UTF-8" standalone="yes"?>
<Relationships xmlns="http://schemas.openxmlformats.org/package/2006/relationships"><Relationship Id="rId1" Type="http://schemas.openxmlformats.org/officeDocument/2006/relationships/image" Target="../media/image6.png"/></Relationships>
</file>

<file path=ppt/diagrams/_rels/data3.xml.rels><?xml version="1.0" encoding="UTF-8" standalone="yes"?>
<Relationships xmlns="http://schemas.openxmlformats.org/package/2006/relationships"><Relationship Id="rId1" Type="http://schemas.openxmlformats.org/officeDocument/2006/relationships/image" Target="../media/image7.png"/></Relationships>
</file>

<file path=ppt/diagrams/_rels/data4.xml.rels><?xml version="1.0" encoding="UTF-8" standalone="yes"?>
<Relationships xmlns="http://schemas.openxmlformats.org/package/2006/relationships"><Relationship Id="rId1" Type="http://schemas.openxmlformats.org/officeDocument/2006/relationships/image" Target="../media/image8.png"/></Relationships>
</file>

<file path=ppt/diagrams/_rels/data5.xml.rels><?xml version="1.0" encoding="UTF-8" standalone="yes"?>
<Relationships xmlns="http://schemas.openxmlformats.org/package/2006/relationships"><Relationship Id="rId1" Type="http://schemas.openxmlformats.org/officeDocument/2006/relationships/image" Target="../media/image9.png"/></Relationships>
</file>

<file path=ppt/diagrams/_rels/data6.xml.rels><?xml version="1.0" encoding="UTF-8" standalone="yes"?>
<Relationships xmlns="http://schemas.openxmlformats.org/package/2006/relationships"><Relationship Id="rId1" Type="http://schemas.openxmlformats.org/officeDocument/2006/relationships/image" Target="../media/image10.png"/></Relationships>
</file>

<file path=ppt/diagrams/_rels/data7.xml.rels><?xml version="1.0" encoding="UTF-8" standalone="yes"?>
<Relationships xmlns="http://schemas.openxmlformats.org/package/2006/relationships"><Relationship Id="rId1" Type="http://schemas.openxmlformats.org/officeDocument/2006/relationships/image" Target="../media/image11.png"/></Relationships>
</file>

<file path=ppt/diagrams/_rels/data8.xml.rels><?xml version="1.0" encoding="UTF-8" standalone="yes"?>
<Relationships xmlns="http://schemas.openxmlformats.org/package/2006/relationships"><Relationship Id="rId1" Type="http://schemas.openxmlformats.org/officeDocument/2006/relationships/image" Target="../media/image12.png"/></Relationships>
</file>

<file path=ppt/diagrams/_rels/data9.xml.rels><?xml version="1.0" encoding="UTF-8" standalone="yes"?>
<Relationships xmlns="http://schemas.openxmlformats.org/package/2006/relationships"><Relationship Id="rId1" Type="http://schemas.openxmlformats.org/officeDocument/2006/relationships/image" Target="../media/image14.png"/></Relationships>
</file>

<file path=ppt/diagrams/_rels/drawing1.xml.rels><?xml version="1.0" encoding="UTF-8" standalone="yes"?>
<Relationships xmlns="http://schemas.openxmlformats.org/package/2006/relationships"><Relationship Id="rId1" Type="http://schemas.openxmlformats.org/officeDocument/2006/relationships/image" Target="../media/image3.jpeg"/></Relationships>
</file>

<file path=ppt/diagrams/_rels/drawing10.xml.rels><?xml version="1.0" encoding="UTF-8" standalone="yes"?>
<Relationships xmlns="http://schemas.openxmlformats.org/package/2006/relationships"><Relationship Id="rId1" Type="http://schemas.openxmlformats.org/officeDocument/2006/relationships/image" Target="../media/image15.png"/></Relationships>
</file>

<file path=ppt/diagrams/_rels/drawing11.xml.rels><?xml version="1.0" encoding="UTF-8" standalone="yes"?>
<Relationships xmlns="http://schemas.openxmlformats.org/package/2006/relationships"><Relationship Id="rId1" Type="http://schemas.openxmlformats.org/officeDocument/2006/relationships/image" Target="../media/image17.png"/></Relationships>
</file>

<file path=ppt/diagrams/_rels/drawing2.xml.rels><?xml version="1.0" encoding="UTF-8" standalone="yes"?>
<Relationships xmlns="http://schemas.openxmlformats.org/package/2006/relationships"><Relationship Id="rId1" Type="http://schemas.openxmlformats.org/officeDocument/2006/relationships/image" Target="../media/image6.png"/></Relationships>
</file>

<file path=ppt/diagrams/_rels/drawing3.xml.rels><?xml version="1.0" encoding="UTF-8" standalone="yes"?>
<Relationships xmlns="http://schemas.openxmlformats.org/package/2006/relationships"><Relationship Id="rId1" Type="http://schemas.openxmlformats.org/officeDocument/2006/relationships/image" Target="../media/image7.png"/></Relationships>
</file>

<file path=ppt/diagrams/_rels/drawing4.xml.rels><?xml version="1.0" encoding="UTF-8" standalone="yes"?>
<Relationships xmlns="http://schemas.openxmlformats.org/package/2006/relationships"><Relationship Id="rId1" Type="http://schemas.openxmlformats.org/officeDocument/2006/relationships/image" Target="../media/image8.png"/></Relationships>
</file>

<file path=ppt/diagrams/_rels/drawing5.xml.rels><?xml version="1.0" encoding="UTF-8" standalone="yes"?>
<Relationships xmlns="http://schemas.openxmlformats.org/package/2006/relationships"><Relationship Id="rId1" Type="http://schemas.openxmlformats.org/officeDocument/2006/relationships/image" Target="../media/image9.png"/></Relationships>
</file>

<file path=ppt/diagrams/_rels/drawing6.xml.rels><?xml version="1.0" encoding="UTF-8" standalone="yes"?>
<Relationships xmlns="http://schemas.openxmlformats.org/package/2006/relationships"><Relationship Id="rId1" Type="http://schemas.openxmlformats.org/officeDocument/2006/relationships/image" Target="../media/image10.png"/></Relationships>
</file>

<file path=ppt/diagrams/_rels/drawing7.xml.rels><?xml version="1.0" encoding="UTF-8" standalone="yes"?>
<Relationships xmlns="http://schemas.openxmlformats.org/package/2006/relationships"><Relationship Id="rId1" Type="http://schemas.openxmlformats.org/officeDocument/2006/relationships/image" Target="../media/image11.png"/></Relationships>
</file>

<file path=ppt/diagrams/_rels/drawing8.xml.rels><?xml version="1.0" encoding="UTF-8" standalone="yes"?>
<Relationships xmlns="http://schemas.openxmlformats.org/package/2006/relationships"><Relationship Id="rId1" Type="http://schemas.openxmlformats.org/officeDocument/2006/relationships/image" Target="../media/image12.png"/></Relationships>
</file>

<file path=ppt/diagrams/_rels/drawing9.xml.rels><?xml version="1.0" encoding="UTF-8" standalone="yes"?>
<Relationships xmlns="http://schemas.openxmlformats.org/package/2006/relationships"><Relationship Id="rId1" Type="http://schemas.openxmlformats.org/officeDocument/2006/relationships/image" Target="../media/image14.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CF4EB7A-D2B8-4736-BCD5-53D56B466496}" type="doc">
      <dgm:prSet loTypeId="urn:microsoft.com/office/officeart/2009/layout/CirclePictureHierarchy" loCatId="hierarchy" qsTypeId="urn:microsoft.com/office/officeart/2005/8/quickstyle/simple1" qsCatId="simple" csTypeId="urn:microsoft.com/office/officeart/2005/8/colors/accent1_2" csCatId="accent1" phldr="1"/>
      <dgm:spPr/>
    </dgm:pt>
    <dgm:pt modelId="{3865CD57-FF9C-4126-B251-F72DA193AECC}">
      <dgm:prSet phldrT="[Text]" custT="1"/>
      <dgm:spPr/>
      <dgm:t>
        <a:bodyPr/>
        <a:lstStyle/>
        <a:p>
          <a:r>
            <a:rPr lang="en-US" sz="2400" dirty="0">
              <a:solidFill>
                <a:srgbClr val="4B4A4A"/>
              </a:solidFill>
              <a:latin typeface="Calibri" pitchFamily="34" charset="0"/>
              <a:ea typeface="Cambria" pitchFamily="18" charset="0"/>
              <a:cs typeface="Calibri" pitchFamily="34" charset="0"/>
            </a:rPr>
            <a:t>Iced Arabic Coffee meets demand for authentic regional </a:t>
          </a:r>
          <a:r>
            <a:rPr lang="en-US" sz="2400" dirty="0" err="1">
              <a:solidFill>
                <a:srgbClr val="4B4A4A"/>
              </a:solidFill>
              <a:latin typeface="Calibri" pitchFamily="34" charset="0"/>
              <a:ea typeface="Cambria" pitchFamily="18" charset="0"/>
              <a:cs typeface="Calibri" pitchFamily="34" charset="0"/>
            </a:rPr>
            <a:t>flavours</a:t>
          </a:r>
          <a:r>
            <a:rPr lang="en-US" sz="2400" dirty="0">
              <a:solidFill>
                <a:srgbClr val="4B4A4A"/>
              </a:solidFill>
              <a:latin typeface="Calibri" pitchFamily="34" charset="0"/>
              <a:ea typeface="Cambria" pitchFamily="18" charset="0"/>
              <a:cs typeface="Calibri" pitchFamily="34" charset="0"/>
            </a:rPr>
            <a:t> served in modern cold formats (</a:t>
          </a:r>
          <a:r>
            <a:rPr lang="en-US" sz="2400" dirty="0" err="1">
              <a:solidFill>
                <a:srgbClr val="4B4A4A"/>
              </a:solidFill>
              <a:latin typeface="Calibri" pitchFamily="34" charset="0"/>
              <a:ea typeface="Cambria" pitchFamily="18" charset="0"/>
              <a:cs typeface="Calibri" pitchFamily="34" charset="0"/>
            </a:rPr>
            <a:t>Alves</a:t>
          </a:r>
          <a:r>
            <a:rPr lang="en-US" sz="2400" dirty="0">
              <a:solidFill>
                <a:srgbClr val="4B4A4A"/>
              </a:solidFill>
              <a:latin typeface="Calibri" pitchFamily="34" charset="0"/>
              <a:ea typeface="Cambria" pitchFamily="18" charset="0"/>
              <a:cs typeface="Calibri" pitchFamily="34" charset="0"/>
            </a:rPr>
            <a:t>-Hill, 2025).</a:t>
          </a:r>
        </a:p>
        <a:p>
          <a:endParaRPr lang="en-US" sz="2400" dirty="0">
            <a:solidFill>
              <a:srgbClr val="4B4A4A"/>
            </a:solidFill>
            <a:latin typeface="Cambria" pitchFamily="18" charset="0"/>
            <a:ea typeface="Cambria" pitchFamily="18" charset="0"/>
            <a:cs typeface="Geist" pitchFamily="34" charset="-120"/>
          </a:endParaRPr>
        </a:p>
        <a:p>
          <a:r>
            <a:rPr lang="en-US" sz="2400" dirty="0">
              <a:solidFill>
                <a:srgbClr val="4B4A4A"/>
              </a:solidFill>
              <a:latin typeface="Calibri" pitchFamily="34" charset="0"/>
              <a:ea typeface="Cambria" pitchFamily="18" charset="0"/>
              <a:cs typeface="Calibri" pitchFamily="34" charset="0"/>
            </a:rPr>
            <a:t>Urban lifestyles in Doha, Riyadh, and Dubai </a:t>
          </a:r>
          <a:r>
            <a:rPr lang="en-US" sz="2400" dirty="0" err="1">
              <a:solidFill>
                <a:srgbClr val="4B4A4A"/>
              </a:solidFill>
              <a:latin typeface="Calibri" pitchFamily="34" charset="0"/>
              <a:ea typeface="Cambria" pitchFamily="18" charset="0"/>
              <a:cs typeface="Calibri" pitchFamily="34" charset="0"/>
            </a:rPr>
            <a:t>favour</a:t>
          </a:r>
          <a:r>
            <a:rPr lang="en-US" sz="2400" dirty="0">
              <a:solidFill>
                <a:srgbClr val="4B4A4A"/>
              </a:solidFill>
              <a:latin typeface="Calibri" pitchFamily="34" charset="0"/>
              <a:ea typeface="Cambria" pitchFamily="18" charset="0"/>
              <a:cs typeface="Calibri" pitchFamily="34" charset="0"/>
            </a:rPr>
            <a:t> iced drinks over traditional hot options (</a:t>
          </a:r>
          <a:r>
            <a:rPr lang="en-US" sz="2400" dirty="0" err="1">
              <a:solidFill>
                <a:srgbClr val="4B4A4A"/>
              </a:solidFill>
              <a:latin typeface="Calibri" pitchFamily="34" charset="0"/>
              <a:ea typeface="Cambria" pitchFamily="18" charset="0"/>
              <a:cs typeface="Calibri" pitchFamily="34" charset="0"/>
            </a:rPr>
            <a:t>DCunha</a:t>
          </a:r>
          <a:r>
            <a:rPr lang="en-US" sz="2400" dirty="0">
              <a:solidFill>
                <a:srgbClr val="4B4A4A"/>
              </a:solidFill>
              <a:latin typeface="Calibri" pitchFamily="34" charset="0"/>
              <a:ea typeface="Cambria" pitchFamily="18" charset="0"/>
              <a:cs typeface="Calibri" pitchFamily="34" charset="0"/>
            </a:rPr>
            <a:t>, 2024).</a:t>
          </a:r>
        </a:p>
        <a:p>
          <a:endParaRPr lang="en-US" sz="2400" dirty="0">
            <a:solidFill>
              <a:srgbClr val="4B4A4A"/>
            </a:solidFill>
            <a:latin typeface="Cambria" pitchFamily="18" charset="0"/>
            <a:ea typeface="Cambria" pitchFamily="18" charset="0"/>
            <a:cs typeface="Geist" pitchFamily="34" charset="-120"/>
          </a:endParaRPr>
        </a:p>
        <a:p>
          <a:r>
            <a:rPr lang="en-US" sz="2400" dirty="0">
              <a:solidFill>
                <a:srgbClr val="4B4A4A"/>
              </a:solidFill>
              <a:latin typeface="Calibri" pitchFamily="34" charset="0"/>
              <a:ea typeface="Cambria" pitchFamily="18" charset="0"/>
              <a:cs typeface="Calibri" pitchFamily="34" charset="0"/>
            </a:rPr>
            <a:t>Market gap: Lack of Arabic-style iced coffee despite a saturated premium café sector.</a:t>
          </a:r>
          <a:endParaRPr lang="en-US" sz="2400" dirty="0">
            <a:latin typeface="Calibri" pitchFamily="34" charset="0"/>
            <a:ea typeface="Cambria" pitchFamily="18" charset="0"/>
            <a:cs typeface="Calibri" pitchFamily="34" charset="0"/>
          </a:endParaRPr>
        </a:p>
      </dgm:t>
    </dgm:pt>
    <dgm:pt modelId="{B1C6218D-4945-46E3-B203-4CCF55292917}" type="parTrans" cxnId="{DFBFC343-C509-41FF-8AD6-31E61266024A}">
      <dgm:prSet/>
      <dgm:spPr/>
      <dgm:t>
        <a:bodyPr/>
        <a:lstStyle/>
        <a:p>
          <a:endParaRPr lang="en-US"/>
        </a:p>
      </dgm:t>
    </dgm:pt>
    <dgm:pt modelId="{63BD4D17-90D4-42BA-837B-D9E2BA4F3B7D}" type="sibTrans" cxnId="{DFBFC343-C509-41FF-8AD6-31E61266024A}">
      <dgm:prSet/>
      <dgm:spPr/>
      <dgm:t>
        <a:bodyPr/>
        <a:lstStyle/>
        <a:p>
          <a:endParaRPr lang="en-US"/>
        </a:p>
      </dgm:t>
    </dgm:pt>
    <dgm:pt modelId="{1DB1BA6D-3454-46D5-A560-5A98246B4EBB}" type="pres">
      <dgm:prSet presAssocID="{8CF4EB7A-D2B8-4736-BCD5-53D56B466496}" presName="hierChild1" presStyleCnt="0">
        <dgm:presLayoutVars>
          <dgm:chPref val="1"/>
          <dgm:dir/>
          <dgm:animOne val="branch"/>
          <dgm:animLvl val="lvl"/>
          <dgm:resizeHandles/>
        </dgm:presLayoutVars>
      </dgm:prSet>
      <dgm:spPr/>
    </dgm:pt>
    <dgm:pt modelId="{5CB6B922-5AAC-4034-8803-5A8A78D5E51A}" type="pres">
      <dgm:prSet presAssocID="{3865CD57-FF9C-4126-B251-F72DA193AECC}" presName="hierRoot1" presStyleCnt="0"/>
      <dgm:spPr/>
    </dgm:pt>
    <dgm:pt modelId="{3A3B42B6-0AEE-43C3-A16D-7BAE1A29E7DC}" type="pres">
      <dgm:prSet presAssocID="{3865CD57-FF9C-4126-B251-F72DA193AECC}" presName="composite" presStyleCnt="0"/>
      <dgm:spPr/>
    </dgm:pt>
    <dgm:pt modelId="{D204E537-64FC-417B-A0E9-44B0FECE9217}" type="pres">
      <dgm:prSet presAssocID="{3865CD57-FF9C-4126-B251-F72DA193AECC}" presName="image" presStyleLbl="node0" presStyleIdx="0" presStyleCnt="1" custScaleX="92063" custScaleY="90186" custLinFactNeighborX="-16000" custLinFactNeighborY="-1381"/>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extLst>
        <a:ext uri="{E40237B7-FDA0-4F09-8148-C483321AD2D9}">
          <dgm14:cNvPr xmlns:dgm14="http://schemas.microsoft.com/office/drawing/2010/diagram" id="0" name="" descr="Market Gap Analysis: Uncover Untapped eCommerce Opportunities"/>
        </a:ext>
      </dgm:extLst>
    </dgm:pt>
    <dgm:pt modelId="{E4DBFA3C-FC10-491C-81F0-C9942AF15887}" type="pres">
      <dgm:prSet presAssocID="{3865CD57-FF9C-4126-B251-F72DA193AECC}" presName="text" presStyleLbl="revTx" presStyleIdx="0" presStyleCnt="1" custScaleX="107877" custScaleY="70794" custLinFactNeighborX="2722" custLinFactNeighborY="-10">
        <dgm:presLayoutVars>
          <dgm:chPref val="3"/>
        </dgm:presLayoutVars>
      </dgm:prSet>
      <dgm:spPr/>
      <dgm:t>
        <a:bodyPr/>
        <a:lstStyle/>
        <a:p>
          <a:endParaRPr lang="en-US"/>
        </a:p>
      </dgm:t>
    </dgm:pt>
    <dgm:pt modelId="{B6484D40-96FA-4DE7-AD5F-514AC92066ED}" type="pres">
      <dgm:prSet presAssocID="{3865CD57-FF9C-4126-B251-F72DA193AECC}" presName="hierChild2" presStyleCnt="0"/>
      <dgm:spPr/>
    </dgm:pt>
  </dgm:ptLst>
  <dgm:cxnLst>
    <dgm:cxn modelId="{02BAF926-B3E9-4BB4-9582-43D1BA572495}" type="presOf" srcId="{3865CD57-FF9C-4126-B251-F72DA193AECC}" destId="{E4DBFA3C-FC10-491C-81F0-C9942AF15887}" srcOrd="0" destOrd="0" presId="urn:microsoft.com/office/officeart/2009/layout/CirclePictureHierarchy"/>
    <dgm:cxn modelId="{DFBFC343-C509-41FF-8AD6-31E61266024A}" srcId="{8CF4EB7A-D2B8-4736-BCD5-53D56B466496}" destId="{3865CD57-FF9C-4126-B251-F72DA193AECC}" srcOrd="0" destOrd="0" parTransId="{B1C6218D-4945-46E3-B203-4CCF55292917}" sibTransId="{63BD4D17-90D4-42BA-837B-D9E2BA4F3B7D}"/>
    <dgm:cxn modelId="{A5354FF5-6C5C-49C1-BC93-C588D05FCC7B}" type="presOf" srcId="{8CF4EB7A-D2B8-4736-BCD5-53D56B466496}" destId="{1DB1BA6D-3454-46D5-A560-5A98246B4EBB}" srcOrd="0" destOrd="0" presId="urn:microsoft.com/office/officeart/2009/layout/CirclePictureHierarchy"/>
    <dgm:cxn modelId="{2255CAC8-D839-46AA-8822-FC92FB34D8A4}" type="presParOf" srcId="{1DB1BA6D-3454-46D5-A560-5A98246B4EBB}" destId="{5CB6B922-5AAC-4034-8803-5A8A78D5E51A}" srcOrd="0" destOrd="0" presId="urn:microsoft.com/office/officeart/2009/layout/CirclePictureHierarchy"/>
    <dgm:cxn modelId="{3A544411-35F6-4233-9DC1-8F8459B28022}" type="presParOf" srcId="{5CB6B922-5AAC-4034-8803-5A8A78D5E51A}" destId="{3A3B42B6-0AEE-43C3-A16D-7BAE1A29E7DC}" srcOrd="0" destOrd="0" presId="urn:microsoft.com/office/officeart/2009/layout/CirclePictureHierarchy"/>
    <dgm:cxn modelId="{19BA8119-A4C8-422F-8F6A-E234DBD8BA39}" type="presParOf" srcId="{3A3B42B6-0AEE-43C3-A16D-7BAE1A29E7DC}" destId="{D204E537-64FC-417B-A0E9-44B0FECE9217}" srcOrd="0" destOrd="0" presId="urn:microsoft.com/office/officeart/2009/layout/CirclePictureHierarchy"/>
    <dgm:cxn modelId="{E2BAD5A5-EB69-4503-95F7-87B390B009B1}" type="presParOf" srcId="{3A3B42B6-0AEE-43C3-A16D-7BAE1A29E7DC}" destId="{E4DBFA3C-FC10-491C-81F0-C9942AF15887}" srcOrd="1" destOrd="0" presId="urn:microsoft.com/office/officeart/2009/layout/CirclePictureHierarchy"/>
    <dgm:cxn modelId="{C1C63A27-E36D-4AF9-A63F-43733213A4BD}" type="presParOf" srcId="{5CB6B922-5AAC-4034-8803-5A8A78D5E51A}" destId="{B6484D40-96FA-4DE7-AD5F-514AC92066ED}" srcOrd="1" destOrd="0" presId="urn:microsoft.com/office/officeart/2009/layout/CirclePictureHierarchy"/>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31C9106-654F-4E3D-8E10-613DBD4B1CBB}" type="doc">
      <dgm:prSet loTypeId="urn:microsoft.com/office/officeart/2008/layout/CaptionedPictures" loCatId="picture" qsTypeId="urn:microsoft.com/office/officeart/2005/8/quickstyle/simple1" qsCatId="simple" csTypeId="urn:microsoft.com/office/officeart/2005/8/colors/accent1_2" csCatId="accent1" phldr="1"/>
      <dgm:spPr/>
    </dgm:pt>
    <dgm:pt modelId="{A7E57971-D62F-4E9B-8FD8-AE8A17781E22}">
      <dgm:prSet phldrT="[Text]" custT="1"/>
      <dgm:spPr>
        <a:ln>
          <a:noFill/>
        </a:ln>
      </dgm:spPr>
      <dgm:t>
        <a:bodyPr/>
        <a:lstStyle/>
        <a:p>
          <a:r>
            <a:rPr lang="en-US" sz="3200" b="1" dirty="0">
              <a:latin typeface="Calibri" pitchFamily="34" charset="0"/>
              <a:cs typeface="Calibri" pitchFamily="34" charset="0"/>
            </a:rPr>
            <a:t>Product Range</a:t>
          </a:r>
        </a:p>
      </dgm:t>
    </dgm:pt>
    <dgm:pt modelId="{12AD72A9-77DC-487D-AFCD-E4BA5026B7FD}" type="parTrans" cxnId="{BBF2EB11-512A-4CB3-981B-E3F58378AD9F}">
      <dgm:prSet/>
      <dgm:spPr/>
      <dgm:t>
        <a:bodyPr/>
        <a:lstStyle/>
        <a:p>
          <a:endParaRPr lang="en-US"/>
        </a:p>
      </dgm:t>
    </dgm:pt>
    <dgm:pt modelId="{82A2B4BE-9993-40EC-95FD-342B98E9FC85}" type="sibTrans" cxnId="{BBF2EB11-512A-4CB3-981B-E3F58378AD9F}">
      <dgm:prSet/>
      <dgm:spPr/>
      <dgm:t>
        <a:bodyPr/>
        <a:lstStyle/>
        <a:p>
          <a:endParaRPr lang="en-US"/>
        </a:p>
      </dgm:t>
    </dgm:pt>
    <dgm:pt modelId="{D016B512-824A-4970-A9EB-6A871E8AE92D}" type="pres">
      <dgm:prSet presAssocID="{031C9106-654F-4E3D-8E10-613DBD4B1CBB}" presName="Name0" presStyleCnt="0">
        <dgm:presLayoutVars>
          <dgm:chMax/>
          <dgm:chPref/>
          <dgm:dir/>
        </dgm:presLayoutVars>
      </dgm:prSet>
      <dgm:spPr/>
    </dgm:pt>
    <dgm:pt modelId="{C830846E-1F0B-4331-9422-04F7E9131428}" type="pres">
      <dgm:prSet presAssocID="{A7E57971-D62F-4E9B-8FD8-AE8A17781E22}" presName="composite" presStyleCnt="0">
        <dgm:presLayoutVars>
          <dgm:chMax val="1"/>
          <dgm:chPref val="1"/>
        </dgm:presLayoutVars>
      </dgm:prSet>
      <dgm:spPr/>
    </dgm:pt>
    <dgm:pt modelId="{9C2EB52D-5971-430D-AE44-634DCA6553FD}" type="pres">
      <dgm:prSet presAssocID="{A7E57971-D62F-4E9B-8FD8-AE8A17781E22}" presName="Accent" presStyleLbl="trAlignAcc1" presStyleIdx="0" presStyleCnt="1" custLinFactNeighborX="3673" custLinFactNeighborY="-24585">
        <dgm:presLayoutVars>
          <dgm:chMax val="0"/>
          <dgm:chPref val="0"/>
        </dgm:presLayoutVars>
      </dgm:prSet>
      <dgm:spPr>
        <a:ln>
          <a:noFill/>
        </a:ln>
      </dgm:spPr>
    </dgm:pt>
    <dgm:pt modelId="{87E5C92C-43C6-4CF9-A7E6-308A231E3317}" type="pres">
      <dgm:prSet presAssocID="{A7E57971-D62F-4E9B-8FD8-AE8A17781E22}" presName="Image" presStyleLbl="alignImgPlace1" presStyleIdx="0" presStyleCnt="1" custScaleX="131612" custScaleY="101396" custLinFactNeighborX="-4591" custLinFactNeighborY="-6289">
        <dgm:presLayoutVars>
          <dgm:chMax val="0"/>
          <dgm:chPref val="0"/>
        </dgm:presLayoutVars>
      </dgm:prSet>
      <dgm:spPr>
        <a:blipFill rotWithShape="1">
          <a:blip xmlns:r="http://schemas.openxmlformats.org/officeDocument/2006/relationships" r:embed="rId1"/>
          <a:stretch>
            <a:fillRect/>
          </a:stretch>
        </a:blipFill>
        <a:ln>
          <a:noFill/>
        </a:ln>
      </dgm:spPr>
    </dgm:pt>
    <dgm:pt modelId="{EAD04B37-74AE-486C-A19E-57383150475D}" type="pres">
      <dgm:prSet presAssocID="{A7E57971-D62F-4E9B-8FD8-AE8A17781E22}" presName="ChildComposite" presStyleCnt="0"/>
      <dgm:spPr/>
    </dgm:pt>
    <dgm:pt modelId="{DDFF11B1-EEDC-40FA-8ADE-F3387CDA2799}" type="pres">
      <dgm:prSet presAssocID="{A7E57971-D62F-4E9B-8FD8-AE8A17781E22}" presName="Child" presStyleLbl="node1" presStyleIdx="0" presStyleCnt="0">
        <dgm:presLayoutVars>
          <dgm:chMax val="0"/>
          <dgm:chPref val="0"/>
          <dgm:bulletEnabled val="1"/>
        </dgm:presLayoutVars>
      </dgm:prSet>
      <dgm:spPr/>
    </dgm:pt>
    <dgm:pt modelId="{4A61BFA4-A7F7-4DC8-9667-73EE90AFD5F6}" type="pres">
      <dgm:prSet presAssocID="{A7E57971-D62F-4E9B-8FD8-AE8A17781E22}" presName="Parent" presStyleLbl="revTx" presStyleIdx="0" presStyleCnt="1" custScaleX="168341">
        <dgm:presLayoutVars>
          <dgm:chMax val="1"/>
          <dgm:chPref val="0"/>
          <dgm:bulletEnabled val="1"/>
        </dgm:presLayoutVars>
      </dgm:prSet>
      <dgm:spPr/>
      <dgm:t>
        <a:bodyPr/>
        <a:lstStyle/>
        <a:p>
          <a:endParaRPr lang="en-US"/>
        </a:p>
      </dgm:t>
    </dgm:pt>
  </dgm:ptLst>
  <dgm:cxnLst>
    <dgm:cxn modelId="{7B4D5744-1BB0-49E3-9D3E-D9F34D1CD62B}" type="presOf" srcId="{A7E57971-D62F-4E9B-8FD8-AE8A17781E22}" destId="{4A61BFA4-A7F7-4DC8-9667-73EE90AFD5F6}" srcOrd="0" destOrd="0" presId="urn:microsoft.com/office/officeart/2008/layout/CaptionedPictures"/>
    <dgm:cxn modelId="{BBF2EB11-512A-4CB3-981B-E3F58378AD9F}" srcId="{031C9106-654F-4E3D-8E10-613DBD4B1CBB}" destId="{A7E57971-D62F-4E9B-8FD8-AE8A17781E22}" srcOrd="0" destOrd="0" parTransId="{12AD72A9-77DC-487D-AFCD-E4BA5026B7FD}" sibTransId="{82A2B4BE-9993-40EC-95FD-342B98E9FC85}"/>
    <dgm:cxn modelId="{07C18CC8-FC4E-44AF-AA11-602DD2D83A82}" type="presOf" srcId="{031C9106-654F-4E3D-8E10-613DBD4B1CBB}" destId="{D016B512-824A-4970-A9EB-6A871E8AE92D}" srcOrd="0" destOrd="0" presId="urn:microsoft.com/office/officeart/2008/layout/CaptionedPictures"/>
    <dgm:cxn modelId="{C7F1E405-DBBC-4A25-B710-37F7B3C00641}" type="presParOf" srcId="{D016B512-824A-4970-A9EB-6A871E8AE92D}" destId="{C830846E-1F0B-4331-9422-04F7E9131428}" srcOrd="0" destOrd="0" presId="urn:microsoft.com/office/officeart/2008/layout/CaptionedPictures"/>
    <dgm:cxn modelId="{5730B200-5D65-4CAD-BBA6-F2333F007B2D}" type="presParOf" srcId="{C830846E-1F0B-4331-9422-04F7E9131428}" destId="{9C2EB52D-5971-430D-AE44-634DCA6553FD}" srcOrd="0" destOrd="0" presId="urn:microsoft.com/office/officeart/2008/layout/CaptionedPictures"/>
    <dgm:cxn modelId="{A332E4A3-24A3-4FA6-8715-36701F501BEB}" type="presParOf" srcId="{C830846E-1F0B-4331-9422-04F7E9131428}" destId="{87E5C92C-43C6-4CF9-A7E6-308A231E3317}" srcOrd="1" destOrd="0" presId="urn:microsoft.com/office/officeart/2008/layout/CaptionedPictures"/>
    <dgm:cxn modelId="{36697F51-7603-401B-85B5-887BF9FE318E}" type="presParOf" srcId="{C830846E-1F0B-4331-9422-04F7E9131428}" destId="{EAD04B37-74AE-486C-A19E-57383150475D}" srcOrd="2" destOrd="0" presId="urn:microsoft.com/office/officeart/2008/layout/CaptionedPictures"/>
    <dgm:cxn modelId="{E78CC640-7F6E-4F2F-B093-623BCCB52F1C}" type="presParOf" srcId="{EAD04B37-74AE-486C-A19E-57383150475D}" destId="{DDFF11B1-EEDC-40FA-8ADE-F3387CDA2799}" srcOrd="0" destOrd="0" presId="urn:microsoft.com/office/officeart/2008/layout/CaptionedPictures"/>
    <dgm:cxn modelId="{138211AC-028C-49D9-9AE9-BDF946E9E7B2}" type="presParOf" srcId="{EAD04B37-74AE-486C-A19E-57383150475D}" destId="{4A61BFA4-A7F7-4DC8-9667-73EE90AFD5F6}" srcOrd="1" destOrd="0" presId="urn:microsoft.com/office/officeart/2008/layout/CaptionedPictures"/>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275A491D-7986-4C61-AF17-48DCE0256695}" type="doc">
      <dgm:prSet loTypeId="urn:microsoft.com/office/officeart/2005/8/layout/radial6" loCatId="cycle" qsTypeId="urn:microsoft.com/office/officeart/2005/8/quickstyle/simple1" qsCatId="simple" csTypeId="urn:microsoft.com/office/officeart/2005/8/colors/colorful3" csCatId="colorful" phldr="1"/>
      <dgm:spPr/>
      <dgm:t>
        <a:bodyPr/>
        <a:lstStyle/>
        <a:p>
          <a:endParaRPr lang="en-US"/>
        </a:p>
      </dgm:t>
    </dgm:pt>
    <dgm:pt modelId="{B203B891-2B96-45E7-B962-D7EC52A9A84E}">
      <dgm:prSet phldrT="[Text]"/>
      <dgm:spPr>
        <a:blipFill rotWithShape="0">
          <a:blip xmlns:r="http://schemas.openxmlformats.org/officeDocument/2006/relationships" r:embed="rId1"/>
          <a:stretch>
            <a:fillRect/>
          </a:stretch>
        </a:blipFill>
        <a:ln>
          <a:noFill/>
        </a:ln>
      </dgm:spPr>
      <dgm:t>
        <a:bodyPr/>
        <a:lstStyle/>
        <a:p>
          <a:endParaRPr lang="en-US" dirty="0">
            <a:latin typeface="Times New Roman" pitchFamily="18" charset="0"/>
            <a:cs typeface="Times New Roman" pitchFamily="18" charset="0"/>
          </a:endParaRPr>
        </a:p>
      </dgm:t>
    </dgm:pt>
    <dgm:pt modelId="{D06C64FF-F7B2-4B45-847C-17B3862DB692}" type="parTrans" cxnId="{0F1DB50D-D4A4-4BBD-A971-02241B878CD8}">
      <dgm:prSet/>
      <dgm:spPr/>
      <dgm:t>
        <a:bodyPr/>
        <a:lstStyle/>
        <a:p>
          <a:endParaRPr lang="en-US"/>
        </a:p>
      </dgm:t>
    </dgm:pt>
    <dgm:pt modelId="{298CB33B-710D-4F44-B018-632392DDBBAC}" type="sibTrans" cxnId="{0F1DB50D-D4A4-4BBD-A971-02241B878CD8}">
      <dgm:prSet/>
      <dgm:spPr/>
      <dgm:t>
        <a:bodyPr/>
        <a:lstStyle/>
        <a:p>
          <a:endParaRPr lang="en-US"/>
        </a:p>
      </dgm:t>
    </dgm:pt>
    <dgm:pt modelId="{360D87C1-8C7C-4C70-883C-162460C0FAF1}">
      <dgm:prSet phldrT="[Text]">
        <dgm:style>
          <a:lnRef idx="3">
            <a:schemeClr val="lt1"/>
          </a:lnRef>
          <a:fillRef idx="1">
            <a:schemeClr val="accent6"/>
          </a:fillRef>
          <a:effectRef idx="1">
            <a:schemeClr val="accent6"/>
          </a:effectRef>
          <a:fontRef idx="minor">
            <a:schemeClr val="lt1"/>
          </a:fontRef>
        </dgm:style>
      </dgm:prSet>
      <dgm:spPr>
        <a:ln>
          <a:noFill/>
        </a:ln>
      </dgm:spPr>
      <dgm:t>
        <a:bodyPr/>
        <a:lstStyle/>
        <a:p>
          <a:r>
            <a:rPr lang="en-US" b="1" dirty="0">
              <a:latin typeface="Noto Serif SC Bold" pitchFamily="34" charset="0"/>
              <a:ea typeface="Noto Serif SC Bold" pitchFamily="34" charset="-122"/>
              <a:cs typeface="Noto Serif SC Bold" pitchFamily="34" charset="-120"/>
            </a:rPr>
            <a:t>1,236,288</a:t>
          </a:r>
        </a:p>
        <a:p>
          <a:r>
            <a:rPr lang="en-US" b="1" dirty="0">
              <a:latin typeface="Noto Serif SC Bold" pitchFamily="34" charset="0"/>
              <a:ea typeface="Noto Serif SC Bold" pitchFamily="34" charset="-122"/>
              <a:cs typeface="Noto Serif SC Bold" pitchFamily="34" charset="-120"/>
            </a:rPr>
            <a:t>Initial Investment (QAR)</a:t>
          </a:r>
          <a:endParaRPr lang="en-US" dirty="0"/>
        </a:p>
      </dgm:t>
    </dgm:pt>
    <dgm:pt modelId="{115584B4-F242-44B1-B28D-7F8DF223AB6D}" type="parTrans" cxnId="{8526403A-E24F-4CAD-9065-CB2BDE71D402}">
      <dgm:prSet/>
      <dgm:spPr/>
      <dgm:t>
        <a:bodyPr/>
        <a:lstStyle/>
        <a:p>
          <a:endParaRPr lang="en-US"/>
        </a:p>
      </dgm:t>
    </dgm:pt>
    <dgm:pt modelId="{16B89122-5A53-4CB1-9351-E83BD2E68371}" type="sibTrans" cxnId="{8526403A-E24F-4CAD-9065-CB2BDE71D402}">
      <dgm:prSet/>
      <dgm:spPr/>
      <dgm:t>
        <a:bodyPr/>
        <a:lstStyle/>
        <a:p>
          <a:endParaRPr lang="en-US"/>
        </a:p>
      </dgm:t>
    </dgm:pt>
    <dgm:pt modelId="{0694CBE8-960A-439F-8A1E-E55C52FF4BFF}">
      <dgm:prSet phldrT="[Text]"/>
      <dgm:spPr>
        <a:ln>
          <a:noFill/>
        </a:ln>
      </dgm:spPr>
      <dgm:t>
        <a:bodyPr/>
        <a:lstStyle/>
        <a:p>
          <a:r>
            <a:rPr lang="en-US" b="1" dirty="0">
              <a:latin typeface="Noto Serif SC Bold" pitchFamily="34" charset="0"/>
              <a:ea typeface="Noto Serif SC Bold" pitchFamily="34" charset="-122"/>
              <a:cs typeface="Noto Serif SC Bold" pitchFamily="34" charset="-120"/>
            </a:rPr>
            <a:t>70%</a:t>
          </a:r>
        </a:p>
        <a:p>
          <a:r>
            <a:rPr lang="en-US" b="1" dirty="0">
              <a:latin typeface="Noto Serif SC Bold" pitchFamily="34" charset="0"/>
              <a:ea typeface="Noto Serif SC Bold" pitchFamily="34" charset="-122"/>
              <a:cs typeface="Noto Serif SC Bold" pitchFamily="34" charset="-120"/>
            </a:rPr>
            <a:t>Customer Satisfaction</a:t>
          </a:r>
          <a:endParaRPr lang="en-US" dirty="0"/>
        </a:p>
      </dgm:t>
    </dgm:pt>
    <dgm:pt modelId="{ACA13407-5AF4-4AEC-9772-EC50BABFA4AB}" type="parTrans" cxnId="{7852C60A-43CC-4344-9388-82CB985C1D63}">
      <dgm:prSet/>
      <dgm:spPr/>
      <dgm:t>
        <a:bodyPr/>
        <a:lstStyle/>
        <a:p>
          <a:endParaRPr lang="en-US"/>
        </a:p>
      </dgm:t>
    </dgm:pt>
    <dgm:pt modelId="{7561105C-790B-4B3F-8FF1-0112C9AB9AAD}" type="sibTrans" cxnId="{7852C60A-43CC-4344-9388-82CB985C1D63}">
      <dgm:prSet/>
      <dgm:spPr/>
      <dgm:t>
        <a:bodyPr/>
        <a:lstStyle/>
        <a:p>
          <a:endParaRPr lang="en-US"/>
        </a:p>
      </dgm:t>
    </dgm:pt>
    <dgm:pt modelId="{D619C554-AC25-4056-A9D2-343DBBC1876F}">
      <dgm:prSet phldrT="[Text]"/>
      <dgm:spPr>
        <a:ln>
          <a:noFill/>
        </a:ln>
      </dgm:spPr>
      <dgm:t>
        <a:bodyPr/>
        <a:lstStyle/>
        <a:p>
          <a:r>
            <a:rPr lang="en-US" b="1">
              <a:latin typeface="Noto Serif SC Bold" pitchFamily="34" charset="0"/>
              <a:ea typeface="Noto Serif SC Bold" pitchFamily="34" charset="-122"/>
              <a:cs typeface="Noto Serif SC Bold" pitchFamily="34" charset="-120"/>
            </a:rPr>
            <a:t>10%</a:t>
          </a:r>
        </a:p>
        <a:p>
          <a:r>
            <a:rPr lang="en-US" b="1">
              <a:latin typeface="Noto Serif SC Bold" pitchFamily="34" charset="0"/>
              <a:ea typeface="Noto Serif SC Bold" pitchFamily="34" charset="-122"/>
              <a:cs typeface="Noto Serif SC Bold" pitchFamily="34" charset="-120"/>
            </a:rPr>
            <a:t>Annual Profit Increase</a:t>
          </a:r>
          <a:endParaRPr lang="en-US" dirty="0"/>
        </a:p>
      </dgm:t>
    </dgm:pt>
    <dgm:pt modelId="{6F419EC4-6C64-4F23-9EAF-E8E831F53247}" type="parTrans" cxnId="{81ED84C5-11F7-4968-98D6-9074624DF7B9}">
      <dgm:prSet/>
      <dgm:spPr/>
      <dgm:t>
        <a:bodyPr/>
        <a:lstStyle/>
        <a:p>
          <a:endParaRPr lang="en-US"/>
        </a:p>
      </dgm:t>
    </dgm:pt>
    <dgm:pt modelId="{A443F6E5-003E-407D-9795-73B77223554F}" type="sibTrans" cxnId="{81ED84C5-11F7-4968-98D6-9074624DF7B9}">
      <dgm:prSet/>
      <dgm:spPr/>
      <dgm:t>
        <a:bodyPr/>
        <a:lstStyle/>
        <a:p>
          <a:endParaRPr lang="en-US"/>
        </a:p>
      </dgm:t>
    </dgm:pt>
    <dgm:pt modelId="{69A1DFC7-682F-417B-827C-6A7EA6467DD1}">
      <dgm:prSet phldrT="[Text]"/>
      <dgm:spPr>
        <a:ln>
          <a:noFill/>
        </a:ln>
      </dgm:spPr>
      <dgm:t>
        <a:bodyPr/>
        <a:lstStyle/>
        <a:p>
          <a:r>
            <a:rPr lang="en-US" b="1" dirty="0">
              <a:latin typeface="Noto Serif SC Bold" pitchFamily="34" charset="0"/>
              <a:ea typeface="Noto Serif SC Bold" pitchFamily="34" charset="-122"/>
              <a:cs typeface="Noto Serif SC Bold" pitchFamily="34" charset="-120"/>
            </a:rPr>
            <a:t>100,800</a:t>
          </a:r>
        </a:p>
        <a:p>
          <a:r>
            <a:rPr lang="en-US" b="1" dirty="0">
              <a:latin typeface="Noto Serif SC Bold" pitchFamily="34" charset="0"/>
              <a:ea typeface="Noto Serif SC Bold" pitchFamily="34" charset="-122"/>
              <a:cs typeface="Noto Serif SC Bold" pitchFamily="34" charset="-120"/>
            </a:rPr>
            <a:t>Year 1 Gross Profit (QAR)</a:t>
          </a:r>
          <a:endParaRPr lang="en-US" dirty="0"/>
        </a:p>
      </dgm:t>
    </dgm:pt>
    <dgm:pt modelId="{4759E8CF-6364-47F2-990B-10B69705BF72}" type="parTrans" cxnId="{ADA246BD-316B-4410-A75B-DE29DA7CE1B1}">
      <dgm:prSet/>
      <dgm:spPr/>
      <dgm:t>
        <a:bodyPr/>
        <a:lstStyle/>
        <a:p>
          <a:endParaRPr lang="en-US"/>
        </a:p>
      </dgm:t>
    </dgm:pt>
    <dgm:pt modelId="{E9DEFC7B-D1F9-40AB-A06A-D7569F103955}" type="sibTrans" cxnId="{ADA246BD-316B-4410-A75B-DE29DA7CE1B1}">
      <dgm:prSet/>
      <dgm:spPr/>
      <dgm:t>
        <a:bodyPr/>
        <a:lstStyle/>
        <a:p>
          <a:endParaRPr lang="en-US"/>
        </a:p>
      </dgm:t>
    </dgm:pt>
    <dgm:pt modelId="{3E66E8E4-32A5-4428-8592-D0AD0D065B1C}">
      <dgm:prSet phldrT="[Text]">
        <dgm:style>
          <a:lnRef idx="1">
            <a:schemeClr val="accent1"/>
          </a:lnRef>
          <a:fillRef idx="3">
            <a:schemeClr val="accent1"/>
          </a:fillRef>
          <a:effectRef idx="2">
            <a:schemeClr val="accent1"/>
          </a:effectRef>
          <a:fontRef idx="minor">
            <a:schemeClr val="lt1"/>
          </a:fontRef>
        </dgm:style>
      </dgm:prSet>
      <dgm:spPr/>
      <dgm:t>
        <a:bodyPr/>
        <a:lstStyle/>
        <a:p>
          <a:r>
            <a:rPr lang="en-US" b="1" dirty="0">
              <a:latin typeface="Noto Serif SC Bold" pitchFamily="34" charset="0"/>
              <a:ea typeface="Noto Serif SC Bold" pitchFamily="34" charset="-122"/>
              <a:cs typeface="Noto Serif SC Bold" pitchFamily="34" charset="-120"/>
            </a:rPr>
            <a:t>40%</a:t>
          </a:r>
        </a:p>
        <a:p>
          <a:r>
            <a:rPr lang="en-US" b="1" dirty="0">
              <a:latin typeface="Noto Serif SC Bold" pitchFamily="34" charset="0"/>
              <a:ea typeface="Noto Serif SC Bold" pitchFamily="34" charset="-122"/>
              <a:cs typeface="Noto Serif SC Bold" pitchFamily="34" charset="-120"/>
            </a:rPr>
            <a:t>ROI in Q1</a:t>
          </a:r>
          <a:endParaRPr lang="en-US" dirty="0"/>
        </a:p>
      </dgm:t>
    </dgm:pt>
    <dgm:pt modelId="{EB48175E-8DBF-41EB-A52B-9214AAD406EC}" type="parTrans" cxnId="{27852209-E18D-4225-B34B-A100741A2168}">
      <dgm:prSet/>
      <dgm:spPr/>
      <dgm:t>
        <a:bodyPr/>
        <a:lstStyle/>
        <a:p>
          <a:endParaRPr lang="en-US"/>
        </a:p>
      </dgm:t>
    </dgm:pt>
    <dgm:pt modelId="{45F339FC-D08D-4FBF-A4E1-64B602D300CC}" type="sibTrans" cxnId="{27852209-E18D-4225-B34B-A100741A2168}">
      <dgm:prSet/>
      <dgm:spPr/>
      <dgm:t>
        <a:bodyPr/>
        <a:lstStyle/>
        <a:p>
          <a:endParaRPr lang="en-US"/>
        </a:p>
      </dgm:t>
    </dgm:pt>
    <dgm:pt modelId="{A151B4C2-6B96-46DE-B541-D244CB3197DC}">
      <dgm:prSet phldrT="[Text]">
        <dgm:style>
          <a:lnRef idx="1">
            <a:schemeClr val="accent3"/>
          </a:lnRef>
          <a:fillRef idx="2">
            <a:schemeClr val="accent3"/>
          </a:fillRef>
          <a:effectRef idx="1">
            <a:schemeClr val="accent3"/>
          </a:effectRef>
          <a:fontRef idx="minor">
            <a:schemeClr val="dk1"/>
          </a:fontRef>
        </dgm:style>
      </dgm:prSet>
      <dgm:spPr>
        <a:ln/>
      </dgm:spPr>
      <dgm:t>
        <a:bodyPr/>
        <a:lstStyle/>
        <a:p>
          <a:r>
            <a:rPr lang="en-US" b="1" dirty="0">
              <a:latin typeface="Noto Serif SC Bold" pitchFamily="34" charset="0"/>
              <a:ea typeface="Noto Serif SC Bold" pitchFamily="34" charset="-122"/>
              <a:cs typeface="Noto Serif SC Bold" pitchFamily="34" charset="-120"/>
            </a:rPr>
            <a:t>15%  Operational Efficiency Boost</a:t>
          </a:r>
          <a:endParaRPr lang="en-US" dirty="0"/>
        </a:p>
      </dgm:t>
    </dgm:pt>
    <dgm:pt modelId="{C1B18D31-52E8-4D76-B85D-EF5D45FC806D}" type="parTrans" cxnId="{7B2727A9-1441-4C55-9657-3C315FA8CA36}">
      <dgm:prSet/>
      <dgm:spPr/>
      <dgm:t>
        <a:bodyPr/>
        <a:lstStyle/>
        <a:p>
          <a:endParaRPr lang="en-US"/>
        </a:p>
      </dgm:t>
    </dgm:pt>
    <dgm:pt modelId="{861D0C57-250C-4C8C-88D4-6BE395DD8965}" type="sibTrans" cxnId="{7B2727A9-1441-4C55-9657-3C315FA8CA36}">
      <dgm:prSet/>
      <dgm:spPr/>
      <dgm:t>
        <a:bodyPr/>
        <a:lstStyle/>
        <a:p>
          <a:endParaRPr lang="en-US"/>
        </a:p>
      </dgm:t>
    </dgm:pt>
    <dgm:pt modelId="{9FD4ED33-5B13-401C-924F-D4A85B74FF32}" type="pres">
      <dgm:prSet presAssocID="{275A491D-7986-4C61-AF17-48DCE0256695}" presName="Name0" presStyleCnt="0">
        <dgm:presLayoutVars>
          <dgm:chMax val="1"/>
          <dgm:dir/>
          <dgm:animLvl val="ctr"/>
          <dgm:resizeHandles val="exact"/>
        </dgm:presLayoutVars>
      </dgm:prSet>
      <dgm:spPr/>
      <dgm:t>
        <a:bodyPr/>
        <a:lstStyle/>
        <a:p>
          <a:endParaRPr lang="en-US"/>
        </a:p>
      </dgm:t>
    </dgm:pt>
    <dgm:pt modelId="{F0726DA5-D2D0-424E-A26D-9A7CEE6FA9A8}" type="pres">
      <dgm:prSet presAssocID="{B203B891-2B96-45E7-B962-D7EC52A9A84E}" presName="centerShape" presStyleLbl="node0" presStyleIdx="0" presStyleCnt="1" custScaleX="90650" custScaleY="81981" custLinFactNeighborX="664"/>
      <dgm:spPr/>
      <dgm:t>
        <a:bodyPr/>
        <a:lstStyle/>
        <a:p>
          <a:endParaRPr lang="en-US"/>
        </a:p>
      </dgm:t>
    </dgm:pt>
    <dgm:pt modelId="{EC8CB692-B30F-4CA2-8EC3-76EFCF9278CD}" type="pres">
      <dgm:prSet presAssocID="{360D87C1-8C7C-4C70-883C-162460C0FAF1}" presName="node" presStyleLbl="node1" presStyleIdx="0" presStyleCnt="6">
        <dgm:presLayoutVars>
          <dgm:bulletEnabled val="1"/>
        </dgm:presLayoutVars>
      </dgm:prSet>
      <dgm:spPr/>
      <dgm:t>
        <a:bodyPr/>
        <a:lstStyle/>
        <a:p>
          <a:endParaRPr lang="en-US"/>
        </a:p>
      </dgm:t>
    </dgm:pt>
    <dgm:pt modelId="{7C8DC2D0-4B66-434A-B176-F00B14B240C6}" type="pres">
      <dgm:prSet presAssocID="{360D87C1-8C7C-4C70-883C-162460C0FAF1}" presName="dummy" presStyleCnt="0"/>
      <dgm:spPr/>
    </dgm:pt>
    <dgm:pt modelId="{3C6208B0-FCD3-470A-8E82-3999DF980024}" type="pres">
      <dgm:prSet presAssocID="{16B89122-5A53-4CB1-9351-E83BD2E68371}" presName="sibTrans" presStyleLbl="sibTrans2D1" presStyleIdx="0" presStyleCnt="6"/>
      <dgm:spPr/>
      <dgm:t>
        <a:bodyPr/>
        <a:lstStyle/>
        <a:p>
          <a:endParaRPr lang="en-US"/>
        </a:p>
      </dgm:t>
    </dgm:pt>
    <dgm:pt modelId="{C6568AB4-B438-4A1F-B07A-8021A47A8CA5}" type="pres">
      <dgm:prSet presAssocID="{3E66E8E4-32A5-4428-8592-D0AD0D065B1C}" presName="node" presStyleLbl="node1" presStyleIdx="1" presStyleCnt="6">
        <dgm:presLayoutVars>
          <dgm:bulletEnabled val="1"/>
        </dgm:presLayoutVars>
      </dgm:prSet>
      <dgm:spPr/>
      <dgm:t>
        <a:bodyPr/>
        <a:lstStyle/>
        <a:p>
          <a:endParaRPr lang="en-US"/>
        </a:p>
      </dgm:t>
    </dgm:pt>
    <dgm:pt modelId="{0B0DA662-3F71-4296-80DB-0636113B59E5}" type="pres">
      <dgm:prSet presAssocID="{3E66E8E4-32A5-4428-8592-D0AD0D065B1C}" presName="dummy" presStyleCnt="0"/>
      <dgm:spPr/>
    </dgm:pt>
    <dgm:pt modelId="{E2A9FCE9-8848-4192-9A26-D7BC7D279D92}" type="pres">
      <dgm:prSet presAssocID="{45F339FC-D08D-4FBF-A4E1-64B602D300CC}" presName="sibTrans" presStyleLbl="sibTrans2D1" presStyleIdx="1" presStyleCnt="6"/>
      <dgm:spPr/>
      <dgm:t>
        <a:bodyPr/>
        <a:lstStyle/>
        <a:p>
          <a:endParaRPr lang="en-US"/>
        </a:p>
      </dgm:t>
    </dgm:pt>
    <dgm:pt modelId="{AC25DD83-FEA5-41C5-8DE6-24FEBFFB03B7}" type="pres">
      <dgm:prSet presAssocID="{A151B4C2-6B96-46DE-B541-D244CB3197DC}" presName="node" presStyleLbl="node1" presStyleIdx="2" presStyleCnt="6">
        <dgm:presLayoutVars>
          <dgm:bulletEnabled val="1"/>
        </dgm:presLayoutVars>
      </dgm:prSet>
      <dgm:spPr/>
      <dgm:t>
        <a:bodyPr/>
        <a:lstStyle/>
        <a:p>
          <a:endParaRPr lang="en-US"/>
        </a:p>
      </dgm:t>
    </dgm:pt>
    <dgm:pt modelId="{EC3CF2FC-3737-4FFB-8EA0-CC737B90FDE6}" type="pres">
      <dgm:prSet presAssocID="{A151B4C2-6B96-46DE-B541-D244CB3197DC}" presName="dummy" presStyleCnt="0"/>
      <dgm:spPr/>
    </dgm:pt>
    <dgm:pt modelId="{9AFF60C9-3449-4DAC-B52D-45F9C2CBAA63}" type="pres">
      <dgm:prSet presAssocID="{861D0C57-250C-4C8C-88D4-6BE395DD8965}" presName="sibTrans" presStyleLbl="sibTrans2D1" presStyleIdx="2" presStyleCnt="6"/>
      <dgm:spPr/>
      <dgm:t>
        <a:bodyPr/>
        <a:lstStyle/>
        <a:p>
          <a:endParaRPr lang="en-US"/>
        </a:p>
      </dgm:t>
    </dgm:pt>
    <dgm:pt modelId="{9E131547-C513-40B7-BAF5-17AF24A5A8F0}" type="pres">
      <dgm:prSet presAssocID="{0694CBE8-960A-439F-8A1E-E55C52FF4BFF}" presName="node" presStyleLbl="node1" presStyleIdx="3" presStyleCnt="6">
        <dgm:presLayoutVars>
          <dgm:bulletEnabled val="1"/>
        </dgm:presLayoutVars>
      </dgm:prSet>
      <dgm:spPr/>
      <dgm:t>
        <a:bodyPr/>
        <a:lstStyle/>
        <a:p>
          <a:endParaRPr lang="en-US"/>
        </a:p>
      </dgm:t>
    </dgm:pt>
    <dgm:pt modelId="{979E793A-3E12-4830-A1BA-A6A5C9EFDF37}" type="pres">
      <dgm:prSet presAssocID="{0694CBE8-960A-439F-8A1E-E55C52FF4BFF}" presName="dummy" presStyleCnt="0"/>
      <dgm:spPr/>
    </dgm:pt>
    <dgm:pt modelId="{3AA9A91F-40D2-4661-85CA-3F06EEE1E9D7}" type="pres">
      <dgm:prSet presAssocID="{7561105C-790B-4B3F-8FF1-0112C9AB9AAD}" presName="sibTrans" presStyleLbl="sibTrans2D1" presStyleIdx="3" presStyleCnt="6"/>
      <dgm:spPr/>
      <dgm:t>
        <a:bodyPr/>
        <a:lstStyle/>
        <a:p>
          <a:endParaRPr lang="en-US"/>
        </a:p>
      </dgm:t>
    </dgm:pt>
    <dgm:pt modelId="{A6555209-BE2D-489A-B98F-4126E85D2895}" type="pres">
      <dgm:prSet presAssocID="{D619C554-AC25-4056-A9D2-343DBBC1876F}" presName="node" presStyleLbl="node1" presStyleIdx="4" presStyleCnt="6">
        <dgm:presLayoutVars>
          <dgm:bulletEnabled val="1"/>
        </dgm:presLayoutVars>
      </dgm:prSet>
      <dgm:spPr/>
      <dgm:t>
        <a:bodyPr/>
        <a:lstStyle/>
        <a:p>
          <a:endParaRPr lang="en-US"/>
        </a:p>
      </dgm:t>
    </dgm:pt>
    <dgm:pt modelId="{7DB95679-1347-4095-ADDA-6E3DF30AAD3B}" type="pres">
      <dgm:prSet presAssocID="{D619C554-AC25-4056-A9D2-343DBBC1876F}" presName="dummy" presStyleCnt="0"/>
      <dgm:spPr/>
    </dgm:pt>
    <dgm:pt modelId="{0F867862-11E6-4956-B851-4C9357969C3A}" type="pres">
      <dgm:prSet presAssocID="{A443F6E5-003E-407D-9795-73B77223554F}" presName="sibTrans" presStyleLbl="sibTrans2D1" presStyleIdx="4" presStyleCnt="6"/>
      <dgm:spPr/>
      <dgm:t>
        <a:bodyPr/>
        <a:lstStyle/>
        <a:p>
          <a:endParaRPr lang="en-US"/>
        </a:p>
      </dgm:t>
    </dgm:pt>
    <dgm:pt modelId="{496B58AB-73EE-4F21-8A72-6BA2F109374E}" type="pres">
      <dgm:prSet presAssocID="{69A1DFC7-682F-417B-827C-6A7EA6467DD1}" presName="node" presStyleLbl="node1" presStyleIdx="5" presStyleCnt="6">
        <dgm:presLayoutVars>
          <dgm:bulletEnabled val="1"/>
        </dgm:presLayoutVars>
      </dgm:prSet>
      <dgm:spPr/>
      <dgm:t>
        <a:bodyPr/>
        <a:lstStyle/>
        <a:p>
          <a:endParaRPr lang="en-US"/>
        </a:p>
      </dgm:t>
    </dgm:pt>
    <dgm:pt modelId="{5B3E5BEE-B071-475A-8B2B-4562BB2A0B5F}" type="pres">
      <dgm:prSet presAssocID="{69A1DFC7-682F-417B-827C-6A7EA6467DD1}" presName="dummy" presStyleCnt="0"/>
      <dgm:spPr/>
    </dgm:pt>
    <dgm:pt modelId="{42ABF2FD-89B3-4C04-95CA-739429803297}" type="pres">
      <dgm:prSet presAssocID="{E9DEFC7B-D1F9-40AB-A06A-D7569F103955}" presName="sibTrans" presStyleLbl="sibTrans2D1" presStyleIdx="5" presStyleCnt="6"/>
      <dgm:spPr/>
      <dgm:t>
        <a:bodyPr/>
        <a:lstStyle/>
        <a:p>
          <a:endParaRPr lang="en-US"/>
        </a:p>
      </dgm:t>
    </dgm:pt>
  </dgm:ptLst>
  <dgm:cxnLst>
    <dgm:cxn modelId="{33A683B2-1D49-4256-905A-FB5A2585AB6A}" type="presOf" srcId="{A151B4C2-6B96-46DE-B541-D244CB3197DC}" destId="{AC25DD83-FEA5-41C5-8DE6-24FEBFFB03B7}" srcOrd="0" destOrd="0" presId="urn:microsoft.com/office/officeart/2005/8/layout/radial6"/>
    <dgm:cxn modelId="{B1B5B00D-56E2-46FB-9442-448A2B3CDC5D}" type="presOf" srcId="{A443F6E5-003E-407D-9795-73B77223554F}" destId="{0F867862-11E6-4956-B851-4C9357969C3A}" srcOrd="0" destOrd="0" presId="urn:microsoft.com/office/officeart/2005/8/layout/radial6"/>
    <dgm:cxn modelId="{ADA246BD-316B-4410-A75B-DE29DA7CE1B1}" srcId="{B203B891-2B96-45E7-B962-D7EC52A9A84E}" destId="{69A1DFC7-682F-417B-827C-6A7EA6467DD1}" srcOrd="5" destOrd="0" parTransId="{4759E8CF-6364-47F2-990B-10B69705BF72}" sibTransId="{E9DEFC7B-D1F9-40AB-A06A-D7569F103955}"/>
    <dgm:cxn modelId="{D68EBF97-A7A0-41CE-A57D-BA69A8505C4C}" type="presOf" srcId="{16B89122-5A53-4CB1-9351-E83BD2E68371}" destId="{3C6208B0-FCD3-470A-8E82-3999DF980024}" srcOrd="0" destOrd="0" presId="urn:microsoft.com/office/officeart/2005/8/layout/radial6"/>
    <dgm:cxn modelId="{E2358B9C-1C54-419C-924A-8311916DD396}" type="presOf" srcId="{69A1DFC7-682F-417B-827C-6A7EA6467DD1}" destId="{496B58AB-73EE-4F21-8A72-6BA2F109374E}" srcOrd="0" destOrd="0" presId="urn:microsoft.com/office/officeart/2005/8/layout/radial6"/>
    <dgm:cxn modelId="{3365C188-C6EE-4456-B4C9-8BDD55FF299A}" type="presOf" srcId="{861D0C57-250C-4C8C-88D4-6BE395DD8965}" destId="{9AFF60C9-3449-4DAC-B52D-45F9C2CBAA63}" srcOrd="0" destOrd="0" presId="urn:microsoft.com/office/officeart/2005/8/layout/radial6"/>
    <dgm:cxn modelId="{8526403A-E24F-4CAD-9065-CB2BDE71D402}" srcId="{B203B891-2B96-45E7-B962-D7EC52A9A84E}" destId="{360D87C1-8C7C-4C70-883C-162460C0FAF1}" srcOrd="0" destOrd="0" parTransId="{115584B4-F242-44B1-B28D-7F8DF223AB6D}" sibTransId="{16B89122-5A53-4CB1-9351-E83BD2E68371}"/>
    <dgm:cxn modelId="{7852C60A-43CC-4344-9388-82CB985C1D63}" srcId="{B203B891-2B96-45E7-B962-D7EC52A9A84E}" destId="{0694CBE8-960A-439F-8A1E-E55C52FF4BFF}" srcOrd="3" destOrd="0" parTransId="{ACA13407-5AF4-4AEC-9772-EC50BABFA4AB}" sibTransId="{7561105C-790B-4B3F-8FF1-0112C9AB9AAD}"/>
    <dgm:cxn modelId="{4C26B031-CA97-4331-AA5E-11B4D25FD5FC}" type="presOf" srcId="{D619C554-AC25-4056-A9D2-343DBBC1876F}" destId="{A6555209-BE2D-489A-B98F-4126E85D2895}" srcOrd="0" destOrd="0" presId="urn:microsoft.com/office/officeart/2005/8/layout/radial6"/>
    <dgm:cxn modelId="{5D71C5E6-BBD8-4449-AAE5-559AC03CFE22}" type="presOf" srcId="{3E66E8E4-32A5-4428-8592-D0AD0D065B1C}" destId="{C6568AB4-B438-4A1F-B07A-8021A47A8CA5}" srcOrd="0" destOrd="0" presId="urn:microsoft.com/office/officeart/2005/8/layout/radial6"/>
    <dgm:cxn modelId="{81ED84C5-11F7-4968-98D6-9074624DF7B9}" srcId="{B203B891-2B96-45E7-B962-D7EC52A9A84E}" destId="{D619C554-AC25-4056-A9D2-343DBBC1876F}" srcOrd="4" destOrd="0" parTransId="{6F419EC4-6C64-4F23-9EAF-E8E831F53247}" sibTransId="{A443F6E5-003E-407D-9795-73B77223554F}"/>
    <dgm:cxn modelId="{C24B3CC4-ABF7-4703-9F40-D44BFA3D0747}" type="presOf" srcId="{45F339FC-D08D-4FBF-A4E1-64B602D300CC}" destId="{E2A9FCE9-8848-4192-9A26-D7BC7D279D92}" srcOrd="0" destOrd="0" presId="urn:microsoft.com/office/officeart/2005/8/layout/radial6"/>
    <dgm:cxn modelId="{27852209-E18D-4225-B34B-A100741A2168}" srcId="{B203B891-2B96-45E7-B962-D7EC52A9A84E}" destId="{3E66E8E4-32A5-4428-8592-D0AD0D065B1C}" srcOrd="1" destOrd="0" parTransId="{EB48175E-8DBF-41EB-A52B-9214AAD406EC}" sibTransId="{45F339FC-D08D-4FBF-A4E1-64B602D300CC}"/>
    <dgm:cxn modelId="{86773D3F-66C2-4863-960B-09BC8189EB21}" type="presOf" srcId="{360D87C1-8C7C-4C70-883C-162460C0FAF1}" destId="{EC8CB692-B30F-4CA2-8EC3-76EFCF9278CD}" srcOrd="0" destOrd="0" presId="urn:microsoft.com/office/officeart/2005/8/layout/radial6"/>
    <dgm:cxn modelId="{8FB43E6C-6B12-42B0-84A7-211FD87FD902}" type="presOf" srcId="{7561105C-790B-4B3F-8FF1-0112C9AB9AAD}" destId="{3AA9A91F-40D2-4661-85CA-3F06EEE1E9D7}" srcOrd="0" destOrd="0" presId="urn:microsoft.com/office/officeart/2005/8/layout/radial6"/>
    <dgm:cxn modelId="{0F1DB50D-D4A4-4BBD-A971-02241B878CD8}" srcId="{275A491D-7986-4C61-AF17-48DCE0256695}" destId="{B203B891-2B96-45E7-B962-D7EC52A9A84E}" srcOrd="0" destOrd="0" parTransId="{D06C64FF-F7B2-4B45-847C-17B3862DB692}" sibTransId="{298CB33B-710D-4F44-B018-632392DDBBAC}"/>
    <dgm:cxn modelId="{BD77F6E5-0E71-45B4-B046-C79AA05EC807}" type="presOf" srcId="{E9DEFC7B-D1F9-40AB-A06A-D7569F103955}" destId="{42ABF2FD-89B3-4C04-95CA-739429803297}" srcOrd="0" destOrd="0" presId="urn:microsoft.com/office/officeart/2005/8/layout/radial6"/>
    <dgm:cxn modelId="{2EC985A5-3510-491F-B52C-616CB0A077A7}" type="presOf" srcId="{B203B891-2B96-45E7-B962-D7EC52A9A84E}" destId="{F0726DA5-D2D0-424E-A26D-9A7CEE6FA9A8}" srcOrd="0" destOrd="0" presId="urn:microsoft.com/office/officeart/2005/8/layout/radial6"/>
    <dgm:cxn modelId="{7B2727A9-1441-4C55-9657-3C315FA8CA36}" srcId="{B203B891-2B96-45E7-B962-D7EC52A9A84E}" destId="{A151B4C2-6B96-46DE-B541-D244CB3197DC}" srcOrd="2" destOrd="0" parTransId="{C1B18D31-52E8-4D76-B85D-EF5D45FC806D}" sibTransId="{861D0C57-250C-4C8C-88D4-6BE395DD8965}"/>
    <dgm:cxn modelId="{FD9B8FB4-EDE5-4F6C-926E-77261F676256}" type="presOf" srcId="{0694CBE8-960A-439F-8A1E-E55C52FF4BFF}" destId="{9E131547-C513-40B7-BAF5-17AF24A5A8F0}" srcOrd="0" destOrd="0" presId="urn:microsoft.com/office/officeart/2005/8/layout/radial6"/>
    <dgm:cxn modelId="{2EEB0FE5-BD09-414E-AD08-06C4B77CE329}" type="presOf" srcId="{275A491D-7986-4C61-AF17-48DCE0256695}" destId="{9FD4ED33-5B13-401C-924F-D4A85B74FF32}" srcOrd="0" destOrd="0" presId="urn:microsoft.com/office/officeart/2005/8/layout/radial6"/>
    <dgm:cxn modelId="{ECC80756-3F4D-4F6B-8991-B0BA6F5AA5B7}" type="presParOf" srcId="{9FD4ED33-5B13-401C-924F-D4A85B74FF32}" destId="{F0726DA5-D2D0-424E-A26D-9A7CEE6FA9A8}" srcOrd="0" destOrd="0" presId="urn:microsoft.com/office/officeart/2005/8/layout/radial6"/>
    <dgm:cxn modelId="{B8D974BF-F937-42FC-BF88-8A9AAF9A3806}" type="presParOf" srcId="{9FD4ED33-5B13-401C-924F-D4A85B74FF32}" destId="{EC8CB692-B30F-4CA2-8EC3-76EFCF9278CD}" srcOrd="1" destOrd="0" presId="urn:microsoft.com/office/officeart/2005/8/layout/radial6"/>
    <dgm:cxn modelId="{41197F1E-759E-41E2-A4FC-360F0D8F946D}" type="presParOf" srcId="{9FD4ED33-5B13-401C-924F-D4A85B74FF32}" destId="{7C8DC2D0-4B66-434A-B176-F00B14B240C6}" srcOrd="2" destOrd="0" presId="urn:microsoft.com/office/officeart/2005/8/layout/radial6"/>
    <dgm:cxn modelId="{B163447A-71AF-4A47-BE13-D88794C933FB}" type="presParOf" srcId="{9FD4ED33-5B13-401C-924F-D4A85B74FF32}" destId="{3C6208B0-FCD3-470A-8E82-3999DF980024}" srcOrd="3" destOrd="0" presId="urn:microsoft.com/office/officeart/2005/8/layout/radial6"/>
    <dgm:cxn modelId="{4FA26001-D057-4768-BB99-59329BFF9EF2}" type="presParOf" srcId="{9FD4ED33-5B13-401C-924F-D4A85B74FF32}" destId="{C6568AB4-B438-4A1F-B07A-8021A47A8CA5}" srcOrd="4" destOrd="0" presId="urn:microsoft.com/office/officeart/2005/8/layout/radial6"/>
    <dgm:cxn modelId="{037B79EB-B527-4659-B18F-A2FEC10FFD50}" type="presParOf" srcId="{9FD4ED33-5B13-401C-924F-D4A85B74FF32}" destId="{0B0DA662-3F71-4296-80DB-0636113B59E5}" srcOrd="5" destOrd="0" presId="urn:microsoft.com/office/officeart/2005/8/layout/radial6"/>
    <dgm:cxn modelId="{676EA888-73BE-464F-B949-FEAF33E0D352}" type="presParOf" srcId="{9FD4ED33-5B13-401C-924F-D4A85B74FF32}" destId="{E2A9FCE9-8848-4192-9A26-D7BC7D279D92}" srcOrd="6" destOrd="0" presId="urn:microsoft.com/office/officeart/2005/8/layout/radial6"/>
    <dgm:cxn modelId="{B21A2450-ED3D-4236-B8D1-C41708489619}" type="presParOf" srcId="{9FD4ED33-5B13-401C-924F-D4A85B74FF32}" destId="{AC25DD83-FEA5-41C5-8DE6-24FEBFFB03B7}" srcOrd="7" destOrd="0" presId="urn:microsoft.com/office/officeart/2005/8/layout/radial6"/>
    <dgm:cxn modelId="{AAC81DF9-B66D-484C-B425-38CD510ED33B}" type="presParOf" srcId="{9FD4ED33-5B13-401C-924F-D4A85B74FF32}" destId="{EC3CF2FC-3737-4FFB-8EA0-CC737B90FDE6}" srcOrd="8" destOrd="0" presId="urn:microsoft.com/office/officeart/2005/8/layout/radial6"/>
    <dgm:cxn modelId="{A3E27C0C-D3B6-466D-BE81-D412F8F6FB2B}" type="presParOf" srcId="{9FD4ED33-5B13-401C-924F-D4A85B74FF32}" destId="{9AFF60C9-3449-4DAC-B52D-45F9C2CBAA63}" srcOrd="9" destOrd="0" presId="urn:microsoft.com/office/officeart/2005/8/layout/radial6"/>
    <dgm:cxn modelId="{C331AC51-682B-4F6F-942F-0698FE6C56B1}" type="presParOf" srcId="{9FD4ED33-5B13-401C-924F-D4A85B74FF32}" destId="{9E131547-C513-40B7-BAF5-17AF24A5A8F0}" srcOrd="10" destOrd="0" presId="urn:microsoft.com/office/officeart/2005/8/layout/radial6"/>
    <dgm:cxn modelId="{DAB36BDB-DA04-4C48-BC7E-6991C6B2AFB8}" type="presParOf" srcId="{9FD4ED33-5B13-401C-924F-D4A85B74FF32}" destId="{979E793A-3E12-4830-A1BA-A6A5C9EFDF37}" srcOrd="11" destOrd="0" presId="urn:microsoft.com/office/officeart/2005/8/layout/radial6"/>
    <dgm:cxn modelId="{2F793E70-A034-40A1-BB30-5D8DCB26E970}" type="presParOf" srcId="{9FD4ED33-5B13-401C-924F-D4A85B74FF32}" destId="{3AA9A91F-40D2-4661-85CA-3F06EEE1E9D7}" srcOrd="12" destOrd="0" presId="urn:microsoft.com/office/officeart/2005/8/layout/radial6"/>
    <dgm:cxn modelId="{2247EEDC-D4A5-4669-B0AF-A46ECCA137B0}" type="presParOf" srcId="{9FD4ED33-5B13-401C-924F-D4A85B74FF32}" destId="{A6555209-BE2D-489A-B98F-4126E85D2895}" srcOrd="13" destOrd="0" presId="urn:microsoft.com/office/officeart/2005/8/layout/radial6"/>
    <dgm:cxn modelId="{329D3482-F0CE-4A9C-9D42-225EE674EE52}" type="presParOf" srcId="{9FD4ED33-5B13-401C-924F-D4A85B74FF32}" destId="{7DB95679-1347-4095-ADDA-6E3DF30AAD3B}" srcOrd="14" destOrd="0" presId="urn:microsoft.com/office/officeart/2005/8/layout/radial6"/>
    <dgm:cxn modelId="{3CFEE1A9-2CC0-4CF6-BC8A-10FB0D94BB21}" type="presParOf" srcId="{9FD4ED33-5B13-401C-924F-D4A85B74FF32}" destId="{0F867862-11E6-4956-B851-4C9357969C3A}" srcOrd="15" destOrd="0" presId="urn:microsoft.com/office/officeart/2005/8/layout/radial6"/>
    <dgm:cxn modelId="{687473AB-7540-4C4F-9988-0B59A2365204}" type="presParOf" srcId="{9FD4ED33-5B13-401C-924F-D4A85B74FF32}" destId="{496B58AB-73EE-4F21-8A72-6BA2F109374E}" srcOrd="16" destOrd="0" presId="urn:microsoft.com/office/officeart/2005/8/layout/radial6"/>
    <dgm:cxn modelId="{F49C602E-6F4E-4ADE-A90B-B01FFD0C852B}" type="presParOf" srcId="{9FD4ED33-5B13-401C-924F-D4A85B74FF32}" destId="{5B3E5BEE-B071-475A-8B2B-4562BB2A0B5F}" srcOrd="17" destOrd="0" presId="urn:microsoft.com/office/officeart/2005/8/layout/radial6"/>
    <dgm:cxn modelId="{5965E614-5DE1-4111-96ED-575F032F90BA}" type="presParOf" srcId="{9FD4ED33-5B13-401C-924F-D4A85B74FF32}" destId="{42ABF2FD-89B3-4C04-95CA-739429803297}" srcOrd="18"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048DF2C-A801-4FB0-B19D-922C50FDD243}" type="doc">
      <dgm:prSet loTypeId="urn:microsoft.com/office/officeart/2008/layout/AscendingPictureAccentProcess" loCatId="process" qsTypeId="urn:microsoft.com/office/officeart/2005/8/quickstyle/simple1" qsCatId="simple" csTypeId="urn:microsoft.com/office/officeart/2005/8/colors/accent1_2" csCatId="accent1" phldr="1"/>
      <dgm:spPr/>
    </dgm:pt>
    <dgm:pt modelId="{6ABF185F-520D-45D0-86E1-7C20B6FFB2DA}">
      <dgm:prSet phldrT="[Text]" custT="1"/>
      <dgm:spPr>
        <a:solidFill>
          <a:schemeClr val="accent6"/>
        </a:solidFill>
        <a:ln>
          <a:noFill/>
        </a:ln>
      </dgm:spPr>
      <dgm:t>
        <a:bodyPr/>
        <a:lstStyle/>
        <a:p>
          <a:r>
            <a:rPr lang="en-US" sz="2000" b="1" dirty="0">
              <a:latin typeface="Calibri" pitchFamily="34" charset="0"/>
              <a:cs typeface="Calibri" pitchFamily="34" charset="0"/>
            </a:rPr>
            <a:t>Political</a:t>
          </a:r>
        </a:p>
      </dgm:t>
    </dgm:pt>
    <dgm:pt modelId="{6A744FA8-AE0A-4EEA-B1F9-6BB8D3D197E8}" type="parTrans" cxnId="{CDE18365-B676-4C96-BB8D-53A4DDEAFED9}">
      <dgm:prSet/>
      <dgm:spPr/>
      <dgm:t>
        <a:bodyPr/>
        <a:lstStyle/>
        <a:p>
          <a:endParaRPr lang="en-US"/>
        </a:p>
      </dgm:t>
    </dgm:pt>
    <dgm:pt modelId="{AFCF4472-821B-4FB0-BBB8-BEA5D7FF0559}" type="sibTrans" cxnId="{CDE18365-B676-4C96-BB8D-53A4DDEAFED9}">
      <dgm:prSet/>
      <dgm:spPr>
        <a:blipFill rotWithShape="1">
          <a:blip xmlns:r="http://schemas.openxmlformats.org/officeDocument/2006/relationships" r:embed="rId1"/>
          <a:stretch>
            <a:fillRect/>
          </a:stretch>
        </a:blipFill>
        <a:ln>
          <a:solidFill>
            <a:schemeClr val="bg2"/>
          </a:solidFill>
        </a:ln>
      </dgm:spPr>
      <dgm:t>
        <a:bodyPr/>
        <a:lstStyle/>
        <a:p>
          <a:endParaRPr lang="en-US"/>
        </a:p>
      </dgm:t>
    </dgm:pt>
    <dgm:pt modelId="{A62DD9C5-DB01-47A3-AA74-6163A99FE931}" type="pres">
      <dgm:prSet presAssocID="{4048DF2C-A801-4FB0-B19D-922C50FDD243}" presName="Name0" presStyleCnt="0">
        <dgm:presLayoutVars>
          <dgm:chMax val="7"/>
          <dgm:chPref val="7"/>
          <dgm:dir/>
        </dgm:presLayoutVars>
      </dgm:prSet>
      <dgm:spPr/>
    </dgm:pt>
    <dgm:pt modelId="{A516BDD9-5633-47DF-9284-4661F9D275E2}" type="pres">
      <dgm:prSet presAssocID="{6ABF185F-520D-45D0-86E1-7C20B6FFB2DA}" presName="parTx1" presStyleLbl="node1" presStyleIdx="0" presStyleCnt="1" custLinFactY="-2509" custLinFactNeighborX="2003" custLinFactNeighborY="-100000"/>
      <dgm:spPr/>
      <dgm:t>
        <a:bodyPr/>
        <a:lstStyle/>
        <a:p>
          <a:endParaRPr lang="en-US"/>
        </a:p>
      </dgm:t>
    </dgm:pt>
    <dgm:pt modelId="{8F9007B6-FE61-428F-AA60-38E9BD7CE37C}" type="pres">
      <dgm:prSet presAssocID="{AFCF4472-821B-4FB0-BBB8-BEA5D7FF0559}" presName="picture1" presStyleCnt="0"/>
      <dgm:spPr/>
    </dgm:pt>
    <dgm:pt modelId="{AB473961-B2D9-4C7F-A75E-92A18630D3DE}" type="pres">
      <dgm:prSet presAssocID="{AFCF4472-821B-4FB0-BBB8-BEA5D7FF0559}" presName="imageRepeatNode" presStyleLbl="fgImgPlace1" presStyleIdx="0" presStyleCnt="1" custLinFactX="-100000" custLinFactY="-759" custLinFactNeighborX="-164939" custLinFactNeighborY="-100000"/>
      <dgm:spPr/>
      <dgm:t>
        <a:bodyPr/>
        <a:lstStyle/>
        <a:p>
          <a:endParaRPr lang="en-US"/>
        </a:p>
      </dgm:t>
    </dgm:pt>
  </dgm:ptLst>
  <dgm:cxnLst>
    <dgm:cxn modelId="{570DDD0B-4EF0-428B-9BE5-A87FDE4E53BB}" type="presOf" srcId="{AFCF4472-821B-4FB0-BBB8-BEA5D7FF0559}" destId="{AB473961-B2D9-4C7F-A75E-92A18630D3DE}" srcOrd="0" destOrd="0" presId="urn:microsoft.com/office/officeart/2008/layout/AscendingPictureAccentProcess"/>
    <dgm:cxn modelId="{3B509DC6-50DC-4192-AB98-D61626F50A81}" type="presOf" srcId="{6ABF185F-520D-45D0-86E1-7C20B6FFB2DA}" destId="{A516BDD9-5633-47DF-9284-4661F9D275E2}" srcOrd="0" destOrd="0" presId="urn:microsoft.com/office/officeart/2008/layout/AscendingPictureAccentProcess"/>
    <dgm:cxn modelId="{4354B10E-AE6D-441D-8E14-30906E6107B1}" type="presOf" srcId="{4048DF2C-A801-4FB0-B19D-922C50FDD243}" destId="{A62DD9C5-DB01-47A3-AA74-6163A99FE931}" srcOrd="0" destOrd="0" presId="urn:microsoft.com/office/officeart/2008/layout/AscendingPictureAccentProcess"/>
    <dgm:cxn modelId="{CDE18365-B676-4C96-BB8D-53A4DDEAFED9}" srcId="{4048DF2C-A801-4FB0-B19D-922C50FDD243}" destId="{6ABF185F-520D-45D0-86E1-7C20B6FFB2DA}" srcOrd="0" destOrd="0" parTransId="{6A744FA8-AE0A-4EEA-B1F9-6BB8D3D197E8}" sibTransId="{AFCF4472-821B-4FB0-BBB8-BEA5D7FF0559}"/>
    <dgm:cxn modelId="{C14AED2B-E40C-4C70-8D06-EEDEA181A9BC}" type="presParOf" srcId="{A62DD9C5-DB01-47A3-AA74-6163A99FE931}" destId="{A516BDD9-5633-47DF-9284-4661F9D275E2}" srcOrd="0" destOrd="0" presId="urn:microsoft.com/office/officeart/2008/layout/AscendingPictureAccentProcess"/>
    <dgm:cxn modelId="{FCDB5AB3-2631-4DBD-AAF4-4D04BAB1775D}" type="presParOf" srcId="{A62DD9C5-DB01-47A3-AA74-6163A99FE931}" destId="{8F9007B6-FE61-428F-AA60-38E9BD7CE37C}" srcOrd="1" destOrd="0" presId="urn:microsoft.com/office/officeart/2008/layout/AscendingPictureAccentProcess"/>
    <dgm:cxn modelId="{1532F65C-4B49-4BBE-BD72-55C73AA9B510}" type="presParOf" srcId="{8F9007B6-FE61-428F-AA60-38E9BD7CE37C}" destId="{AB473961-B2D9-4C7F-A75E-92A18630D3DE}" srcOrd="0" destOrd="0" presId="urn:microsoft.com/office/officeart/2008/layout/AscendingPictureAccent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74038B3-CE6A-42D1-AF6E-DAD468F21320}" type="doc">
      <dgm:prSet loTypeId="urn:microsoft.com/office/officeart/2008/layout/AscendingPictureAccentProcess" loCatId="process" qsTypeId="urn:microsoft.com/office/officeart/2005/8/quickstyle/simple1" qsCatId="simple" csTypeId="urn:microsoft.com/office/officeart/2005/8/colors/accent1_2" csCatId="accent1" phldr="1"/>
      <dgm:spPr/>
    </dgm:pt>
    <dgm:pt modelId="{BC35E318-9519-4B80-B65F-972D9B6C8EB6}">
      <dgm:prSet phldrT="[Text]" custT="1"/>
      <dgm:spPr>
        <a:solidFill>
          <a:schemeClr val="accent1">
            <a:lumMod val="75000"/>
          </a:schemeClr>
        </a:solidFill>
        <a:ln>
          <a:noFill/>
        </a:ln>
      </dgm:spPr>
      <dgm:t>
        <a:bodyPr/>
        <a:lstStyle/>
        <a:p>
          <a:r>
            <a:rPr lang="en-US" sz="2000" b="1" dirty="0">
              <a:latin typeface="Calibri" pitchFamily="34" charset="0"/>
              <a:cs typeface="Calibri" pitchFamily="34" charset="0"/>
            </a:rPr>
            <a:t>Economic</a:t>
          </a:r>
          <a:endParaRPr lang="en-US" sz="2400" b="1" dirty="0">
            <a:latin typeface="Calibri" pitchFamily="34" charset="0"/>
            <a:cs typeface="Calibri" pitchFamily="34" charset="0"/>
          </a:endParaRPr>
        </a:p>
      </dgm:t>
    </dgm:pt>
    <dgm:pt modelId="{D8BC18D6-E57E-426B-881C-934AB12CFA37}" type="parTrans" cxnId="{4A98F864-5CE8-44DE-B900-F4D2A1B4561E}">
      <dgm:prSet/>
      <dgm:spPr/>
      <dgm:t>
        <a:bodyPr/>
        <a:lstStyle/>
        <a:p>
          <a:endParaRPr lang="en-US"/>
        </a:p>
      </dgm:t>
    </dgm:pt>
    <dgm:pt modelId="{F45E7D9E-8053-4EBC-AE0E-CC4357EBEA5F}" type="sibTrans" cxnId="{4A98F864-5CE8-44DE-B900-F4D2A1B4561E}">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t>
        <a:bodyPr/>
        <a:lstStyle/>
        <a:p>
          <a:endParaRPr lang="en-US"/>
        </a:p>
      </dgm:t>
    </dgm:pt>
    <dgm:pt modelId="{5A5B0165-988A-413A-A577-AB5198DE1674}" type="pres">
      <dgm:prSet presAssocID="{674038B3-CE6A-42D1-AF6E-DAD468F21320}" presName="Name0" presStyleCnt="0">
        <dgm:presLayoutVars>
          <dgm:chMax val="7"/>
          <dgm:chPref val="7"/>
          <dgm:dir/>
        </dgm:presLayoutVars>
      </dgm:prSet>
      <dgm:spPr/>
    </dgm:pt>
    <dgm:pt modelId="{882C7E6E-00D7-4CB0-AF96-BF2B5335ABB1}" type="pres">
      <dgm:prSet presAssocID="{BC35E318-9519-4B80-B65F-972D9B6C8EB6}" presName="parTx1" presStyleLbl="node1" presStyleIdx="0" presStyleCnt="1" custLinFactNeighborX="860" custLinFactNeighborY="-77445"/>
      <dgm:spPr/>
      <dgm:t>
        <a:bodyPr/>
        <a:lstStyle/>
        <a:p>
          <a:endParaRPr lang="en-US"/>
        </a:p>
      </dgm:t>
    </dgm:pt>
    <dgm:pt modelId="{9E140285-8547-45E3-ADA3-23666813966B}" type="pres">
      <dgm:prSet presAssocID="{F45E7D9E-8053-4EBC-AE0E-CC4357EBEA5F}" presName="picture1" presStyleCnt="0"/>
      <dgm:spPr/>
    </dgm:pt>
    <dgm:pt modelId="{63A30218-0C19-46BA-8024-E8E7907F25A0}" type="pres">
      <dgm:prSet presAssocID="{F45E7D9E-8053-4EBC-AE0E-CC4357EBEA5F}" presName="imageRepeatNode" presStyleLbl="fgImgPlace1" presStyleIdx="0" presStyleCnt="1"/>
      <dgm:spPr/>
      <dgm:t>
        <a:bodyPr/>
        <a:lstStyle/>
        <a:p>
          <a:endParaRPr lang="en-US"/>
        </a:p>
      </dgm:t>
    </dgm:pt>
  </dgm:ptLst>
  <dgm:cxnLst>
    <dgm:cxn modelId="{4A98F864-5CE8-44DE-B900-F4D2A1B4561E}" srcId="{674038B3-CE6A-42D1-AF6E-DAD468F21320}" destId="{BC35E318-9519-4B80-B65F-972D9B6C8EB6}" srcOrd="0" destOrd="0" parTransId="{D8BC18D6-E57E-426B-881C-934AB12CFA37}" sibTransId="{F45E7D9E-8053-4EBC-AE0E-CC4357EBEA5F}"/>
    <dgm:cxn modelId="{E3E4BC80-05ED-4488-B4D3-A72F32F4CB4E}" type="presOf" srcId="{F45E7D9E-8053-4EBC-AE0E-CC4357EBEA5F}" destId="{63A30218-0C19-46BA-8024-E8E7907F25A0}" srcOrd="0" destOrd="0" presId="urn:microsoft.com/office/officeart/2008/layout/AscendingPictureAccentProcess"/>
    <dgm:cxn modelId="{8FD92E59-D2E8-4E7A-A438-846B095F5468}" type="presOf" srcId="{674038B3-CE6A-42D1-AF6E-DAD468F21320}" destId="{5A5B0165-988A-413A-A577-AB5198DE1674}" srcOrd="0" destOrd="0" presId="urn:microsoft.com/office/officeart/2008/layout/AscendingPictureAccentProcess"/>
    <dgm:cxn modelId="{1CC18544-270C-4649-B1A4-5BFC869A2331}" type="presOf" srcId="{BC35E318-9519-4B80-B65F-972D9B6C8EB6}" destId="{882C7E6E-00D7-4CB0-AF96-BF2B5335ABB1}" srcOrd="0" destOrd="0" presId="urn:microsoft.com/office/officeart/2008/layout/AscendingPictureAccentProcess"/>
    <dgm:cxn modelId="{A86DCF5B-0895-49B5-94DE-D4F9ECB5FDCD}" type="presParOf" srcId="{5A5B0165-988A-413A-A577-AB5198DE1674}" destId="{882C7E6E-00D7-4CB0-AF96-BF2B5335ABB1}" srcOrd="0" destOrd="0" presId="urn:microsoft.com/office/officeart/2008/layout/AscendingPictureAccentProcess"/>
    <dgm:cxn modelId="{624A4A4F-3873-4069-8030-4CFA4CF6EA96}" type="presParOf" srcId="{5A5B0165-988A-413A-A577-AB5198DE1674}" destId="{9E140285-8547-45E3-ADA3-23666813966B}" srcOrd="1" destOrd="0" presId="urn:microsoft.com/office/officeart/2008/layout/AscendingPictureAccentProcess"/>
    <dgm:cxn modelId="{D1DB6036-A537-4485-BE65-9361662D211C}" type="presParOf" srcId="{9E140285-8547-45E3-ADA3-23666813966B}" destId="{63A30218-0C19-46BA-8024-E8E7907F25A0}" srcOrd="0" destOrd="0" presId="urn:microsoft.com/office/officeart/2008/layout/AscendingPictureAccentProcess"/>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B75DDAF-94B8-493C-A795-FF262F3ABB96}" type="doc">
      <dgm:prSet loTypeId="urn:microsoft.com/office/officeart/2008/layout/AscendingPictureAccentProcess" loCatId="process" qsTypeId="urn:microsoft.com/office/officeart/2005/8/quickstyle/simple1" qsCatId="simple" csTypeId="urn:microsoft.com/office/officeart/2005/8/colors/accent1_2" csCatId="accent1" phldr="1"/>
      <dgm:spPr/>
    </dgm:pt>
    <dgm:pt modelId="{4DE984F0-716E-4F40-BA63-B383D30B7289}">
      <dgm:prSet phldrT="[Text]" custT="1"/>
      <dgm:spPr>
        <a:solidFill>
          <a:srgbClr val="C7CF2F"/>
        </a:solidFill>
        <a:ln>
          <a:noFill/>
        </a:ln>
      </dgm:spPr>
      <dgm:t>
        <a:bodyPr/>
        <a:lstStyle/>
        <a:p>
          <a:r>
            <a:rPr lang="en-US" sz="2800" b="1" dirty="0">
              <a:latin typeface="Calibri" pitchFamily="34" charset="0"/>
              <a:cs typeface="Calibri" pitchFamily="34" charset="0"/>
            </a:rPr>
            <a:t> </a:t>
          </a:r>
          <a:r>
            <a:rPr lang="en-US" sz="2000" b="1" dirty="0">
              <a:latin typeface="Calibri" pitchFamily="34" charset="0"/>
              <a:cs typeface="Calibri" pitchFamily="34" charset="0"/>
            </a:rPr>
            <a:t>Sociocultural    </a:t>
          </a:r>
          <a:endParaRPr lang="en-US" sz="2800" b="1" dirty="0">
            <a:latin typeface="Calibri" pitchFamily="34" charset="0"/>
            <a:cs typeface="Calibri" pitchFamily="34" charset="0"/>
          </a:endParaRPr>
        </a:p>
      </dgm:t>
    </dgm:pt>
    <dgm:pt modelId="{386D65D1-4751-4DD8-A4FA-384DCBCF29FD}" type="parTrans" cxnId="{DB4C387D-1810-457C-B250-008CD9054476}">
      <dgm:prSet/>
      <dgm:spPr/>
      <dgm:t>
        <a:bodyPr/>
        <a:lstStyle/>
        <a:p>
          <a:endParaRPr lang="en-US"/>
        </a:p>
      </dgm:t>
    </dgm:pt>
    <dgm:pt modelId="{039F314F-3477-4EF8-BBBB-B10717691BB0}" type="sibTrans" cxnId="{DB4C387D-1810-457C-B250-008CD9054476}">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t>
        <a:bodyPr/>
        <a:lstStyle/>
        <a:p>
          <a:endParaRPr lang="en-US"/>
        </a:p>
      </dgm:t>
    </dgm:pt>
    <dgm:pt modelId="{1D147E05-A7D9-40D5-A8A4-CB6858DA6E12}" type="pres">
      <dgm:prSet presAssocID="{DB75DDAF-94B8-493C-A795-FF262F3ABB96}" presName="Name0" presStyleCnt="0">
        <dgm:presLayoutVars>
          <dgm:chMax val="7"/>
          <dgm:chPref val="7"/>
          <dgm:dir/>
        </dgm:presLayoutVars>
      </dgm:prSet>
      <dgm:spPr/>
    </dgm:pt>
    <dgm:pt modelId="{9D9FBDAA-C116-4E4B-80D5-76AA46927D72}" type="pres">
      <dgm:prSet presAssocID="{4DE984F0-716E-4F40-BA63-B383D30B7289}" presName="parTx1" presStyleLbl="node1" presStyleIdx="0" presStyleCnt="1" custScaleX="108168" custLinFactNeighborX="9191" custLinFactNeighborY="-92990"/>
      <dgm:spPr/>
      <dgm:t>
        <a:bodyPr/>
        <a:lstStyle/>
        <a:p>
          <a:endParaRPr lang="en-US"/>
        </a:p>
      </dgm:t>
    </dgm:pt>
    <dgm:pt modelId="{DDCB15FA-F019-423C-85D1-6681C0656F72}" type="pres">
      <dgm:prSet presAssocID="{039F314F-3477-4EF8-BBBB-B10717691BB0}" presName="picture1" presStyleCnt="0"/>
      <dgm:spPr/>
    </dgm:pt>
    <dgm:pt modelId="{5BC03C12-3A21-42B8-B073-05357F5E620F}" type="pres">
      <dgm:prSet presAssocID="{039F314F-3477-4EF8-BBBB-B10717691BB0}" presName="imageRepeatNode" presStyleLbl="fgImgPlace1" presStyleIdx="0" presStyleCnt="1" custLinFactNeighborX="-3922" custLinFactNeighborY="-16704"/>
      <dgm:spPr/>
      <dgm:t>
        <a:bodyPr/>
        <a:lstStyle/>
        <a:p>
          <a:endParaRPr lang="en-US"/>
        </a:p>
      </dgm:t>
    </dgm:pt>
  </dgm:ptLst>
  <dgm:cxnLst>
    <dgm:cxn modelId="{CC7D82CC-89C3-473C-9B83-8A6BF3821695}" type="presOf" srcId="{4DE984F0-716E-4F40-BA63-B383D30B7289}" destId="{9D9FBDAA-C116-4E4B-80D5-76AA46927D72}" srcOrd="0" destOrd="0" presId="urn:microsoft.com/office/officeart/2008/layout/AscendingPictureAccentProcess"/>
    <dgm:cxn modelId="{94EB2977-1A81-45A0-B70A-C571ABD34889}" type="presOf" srcId="{039F314F-3477-4EF8-BBBB-B10717691BB0}" destId="{5BC03C12-3A21-42B8-B073-05357F5E620F}" srcOrd="0" destOrd="0" presId="urn:microsoft.com/office/officeart/2008/layout/AscendingPictureAccentProcess"/>
    <dgm:cxn modelId="{C8CD015C-B904-436A-978C-09539F543026}" type="presOf" srcId="{DB75DDAF-94B8-493C-A795-FF262F3ABB96}" destId="{1D147E05-A7D9-40D5-A8A4-CB6858DA6E12}" srcOrd="0" destOrd="0" presId="urn:microsoft.com/office/officeart/2008/layout/AscendingPictureAccentProcess"/>
    <dgm:cxn modelId="{DB4C387D-1810-457C-B250-008CD9054476}" srcId="{DB75DDAF-94B8-493C-A795-FF262F3ABB96}" destId="{4DE984F0-716E-4F40-BA63-B383D30B7289}" srcOrd="0" destOrd="0" parTransId="{386D65D1-4751-4DD8-A4FA-384DCBCF29FD}" sibTransId="{039F314F-3477-4EF8-BBBB-B10717691BB0}"/>
    <dgm:cxn modelId="{2E277613-A241-4EC4-947B-42D200885488}" type="presParOf" srcId="{1D147E05-A7D9-40D5-A8A4-CB6858DA6E12}" destId="{9D9FBDAA-C116-4E4B-80D5-76AA46927D72}" srcOrd="0" destOrd="0" presId="urn:microsoft.com/office/officeart/2008/layout/AscendingPictureAccentProcess"/>
    <dgm:cxn modelId="{DF070938-A5F4-4CAF-A1B7-2E761F7E0524}" type="presParOf" srcId="{1D147E05-A7D9-40D5-A8A4-CB6858DA6E12}" destId="{DDCB15FA-F019-423C-85D1-6681C0656F72}" srcOrd="1" destOrd="0" presId="urn:microsoft.com/office/officeart/2008/layout/AscendingPictureAccentProcess"/>
    <dgm:cxn modelId="{90A60525-DD26-4FCB-AEF9-DCF3E805B2AE}" type="presParOf" srcId="{DDCB15FA-F019-423C-85D1-6681C0656F72}" destId="{5BC03C12-3A21-42B8-B073-05357F5E620F}" srcOrd="0" destOrd="0" presId="urn:microsoft.com/office/officeart/2008/layout/AscendingPictureAccentProcess"/>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8182CDA-F8AE-49B3-8E15-DF84EC5B38C1}" type="doc">
      <dgm:prSet loTypeId="urn:microsoft.com/office/officeart/2008/layout/AscendingPictureAccentProcess" loCatId="process" qsTypeId="urn:microsoft.com/office/officeart/2005/8/quickstyle/simple1" qsCatId="simple" csTypeId="urn:microsoft.com/office/officeart/2005/8/colors/accent1_2" csCatId="accent1" phldr="1"/>
      <dgm:spPr/>
    </dgm:pt>
    <dgm:pt modelId="{3718FC39-171E-4892-BABC-A860C661F615}">
      <dgm:prSet phldrT="[Text]" custT="1"/>
      <dgm:spPr>
        <a:solidFill>
          <a:schemeClr val="accent3">
            <a:lumMod val="75000"/>
          </a:schemeClr>
        </a:solidFill>
        <a:ln>
          <a:noFill/>
        </a:ln>
      </dgm:spPr>
      <dgm:t>
        <a:bodyPr/>
        <a:lstStyle/>
        <a:p>
          <a:r>
            <a:rPr lang="en-US" sz="1800" dirty="0"/>
            <a:t>     </a:t>
          </a:r>
          <a:r>
            <a:rPr lang="en-US" sz="2000" b="1" dirty="0">
              <a:latin typeface="Calibri" pitchFamily="34" charset="0"/>
              <a:cs typeface="Calibri" pitchFamily="34" charset="0"/>
            </a:rPr>
            <a:t>Environmental</a:t>
          </a:r>
          <a:endParaRPr lang="en-US" sz="1400" b="1" dirty="0">
            <a:latin typeface="Calibri" pitchFamily="34" charset="0"/>
            <a:cs typeface="Calibri" pitchFamily="34" charset="0"/>
          </a:endParaRPr>
        </a:p>
      </dgm:t>
    </dgm:pt>
    <dgm:pt modelId="{7E57FA5F-4787-4F63-973E-EA4271BFA567}" type="parTrans" cxnId="{2E78A85C-AEF4-4097-AEEE-76D5BBD4E014}">
      <dgm:prSet/>
      <dgm:spPr/>
      <dgm:t>
        <a:bodyPr/>
        <a:lstStyle/>
        <a:p>
          <a:endParaRPr lang="en-US"/>
        </a:p>
      </dgm:t>
    </dgm:pt>
    <dgm:pt modelId="{089A88BF-9323-4E25-8582-F2D85629EE6C}" type="sibTrans" cxnId="{2E78A85C-AEF4-4097-AEEE-76D5BBD4E014}">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t>
        <a:bodyPr/>
        <a:lstStyle/>
        <a:p>
          <a:endParaRPr lang="en-US"/>
        </a:p>
      </dgm:t>
    </dgm:pt>
    <dgm:pt modelId="{43D0FBBB-CCB1-499B-9E6A-C4EBDB0AB7EE}" type="pres">
      <dgm:prSet presAssocID="{A8182CDA-F8AE-49B3-8E15-DF84EC5B38C1}" presName="Name0" presStyleCnt="0">
        <dgm:presLayoutVars>
          <dgm:chMax val="7"/>
          <dgm:chPref val="7"/>
          <dgm:dir/>
        </dgm:presLayoutVars>
      </dgm:prSet>
      <dgm:spPr/>
    </dgm:pt>
    <dgm:pt modelId="{E4B1DED9-829B-411C-85A2-71BD1DDB11E6}" type="pres">
      <dgm:prSet presAssocID="{3718FC39-171E-4892-BABC-A860C661F615}" presName="parTx1" presStyleLbl="node1" presStyleIdx="0" presStyleCnt="1" custScaleX="139101" custLinFactNeighborX="5223" custLinFactNeighborY="-70887"/>
      <dgm:spPr/>
      <dgm:t>
        <a:bodyPr/>
        <a:lstStyle/>
        <a:p>
          <a:endParaRPr lang="en-US"/>
        </a:p>
      </dgm:t>
    </dgm:pt>
    <dgm:pt modelId="{752DECB2-EA76-465E-BA4B-BE4D73B0C790}" type="pres">
      <dgm:prSet presAssocID="{089A88BF-9323-4E25-8582-F2D85629EE6C}" presName="picture1" presStyleCnt="0"/>
      <dgm:spPr/>
    </dgm:pt>
    <dgm:pt modelId="{245E2BD6-7EC6-41E3-9653-D37E3F9DFE43}" type="pres">
      <dgm:prSet presAssocID="{089A88BF-9323-4E25-8582-F2D85629EE6C}" presName="imageRepeatNode" presStyleLbl="fgImgPlace1" presStyleIdx="0" presStyleCnt="1"/>
      <dgm:spPr/>
      <dgm:t>
        <a:bodyPr/>
        <a:lstStyle/>
        <a:p>
          <a:endParaRPr lang="en-US"/>
        </a:p>
      </dgm:t>
    </dgm:pt>
  </dgm:ptLst>
  <dgm:cxnLst>
    <dgm:cxn modelId="{2E78A85C-AEF4-4097-AEEE-76D5BBD4E014}" srcId="{A8182CDA-F8AE-49B3-8E15-DF84EC5B38C1}" destId="{3718FC39-171E-4892-BABC-A860C661F615}" srcOrd="0" destOrd="0" parTransId="{7E57FA5F-4787-4F63-973E-EA4271BFA567}" sibTransId="{089A88BF-9323-4E25-8582-F2D85629EE6C}"/>
    <dgm:cxn modelId="{1C13722E-4AB3-435F-98A3-AFF4558404C6}" type="presOf" srcId="{A8182CDA-F8AE-49B3-8E15-DF84EC5B38C1}" destId="{43D0FBBB-CCB1-499B-9E6A-C4EBDB0AB7EE}" srcOrd="0" destOrd="0" presId="urn:microsoft.com/office/officeart/2008/layout/AscendingPictureAccentProcess"/>
    <dgm:cxn modelId="{B9332B97-66D9-4805-8F10-255C00FDBF78}" type="presOf" srcId="{3718FC39-171E-4892-BABC-A860C661F615}" destId="{E4B1DED9-829B-411C-85A2-71BD1DDB11E6}" srcOrd="0" destOrd="0" presId="urn:microsoft.com/office/officeart/2008/layout/AscendingPictureAccentProcess"/>
    <dgm:cxn modelId="{43045C8D-FC1C-4D11-A321-10646DE1864A}" type="presOf" srcId="{089A88BF-9323-4E25-8582-F2D85629EE6C}" destId="{245E2BD6-7EC6-41E3-9653-D37E3F9DFE43}" srcOrd="0" destOrd="0" presId="urn:microsoft.com/office/officeart/2008/layout/AscendingPictureAccentProcess"/>
    <dgm:cxn modelId="{E7BB5B08-F19B-4CCA-82E1-9A5DA27D1476}" type="presParOf" srcId="{43D0FBBB-CCB1-499B-9E6A-C4EBDB0AB7EE}" destId="{E4B1DED9-829B-411C-85A2-71BD1DDB11E6}" srcOrd="0" destOrd="0" presId="urn:microsoft.com/office/officeart/2008/layout/AscendingPictureAccentProcess"/>
    <dgm:cxn modelId="{664C425A-4966-4D03-9446-7057A0FAB1F6}" type="presParOf" srcId="{43D0FBBB-CCB1-499B-9E6A-C4EBDB0AB7EE}" destId="{752DECB2-EA76-465E-BA4B-BE4D73B0C790}" srcOrd="1" destOrd="0" presId="urn:microsoft.com/office/officeart/2008/layout/AscendingPictureAccentProcess"/>
    <dgm:cxn modelId="{97FD626F-4FAE-4D8E-BFFF-61670A041C00}" type="presParOf" srcId="{752DECB2-EA76-465E-BA4B-BE4D73B0C790}" destId="{245E2BD6-7EC6-41E3-9653-D37E3F9DFE43}" srcOrd="0" destOrd="0" presId="urn:microsoft.com/office/officeart/2008/layout/AscendingPictureAccentProcess"/>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F9D0B1A-F07D-400C-A71D-9F69066190CC}" type="doc">
      <dgm:prSet loTypeId="urn:microsoft.com/office/officeart/2008/layout/AscendingPictureAccentProcess" loCatId="process" qsTypeId="urn:microsoft.com/office/officeart/2005/8/quickstyle/simple1" qsCatId="simple" csTypeId="urn:microsoft.com/office/officeart/2005/8/colors/accent1_2" csCatId="accent1" phldr="1"/>
      <dgm:spPr/>
    </dgm:pt>
    <dgm:pt modelId="{C8014872-CE0F-4C83-A6FC-BEE1E5B28AFD}">
      <dgm:prSet phldrT="[Text]" custT="1"/>
      <dgm:spPr>
        <a:solidFill>
          <a:schemeClr val="accent5">
            <a:lumMod val="75000"/>
          </a:schemeClr>
        </a:solidFill>
        <a:ln>
          <a:noFill/>
        </a:ln>
      </dgm:spPr>
      <dgm:t>
        <a:bodyPr/>
        <a:lstStyle/>
        <a:p>
          <a:r>
            <a:rPr lang="en-US" sz="2000" b="1" dirty="0">
              <a:latin typeface="Calibri" pitchFamily="34" charset="0"/>
              <a:cs typeface="Calibri" pitchFamily="34" charset="0"/>
            </a:rPr>
            <a:t>Technological</a:t>
          </a:r>
        </a:p>
      </dgm:t>
    </dgm:pt>
    <dgm:pt modelId="{386E2286-548D-4A7F-8903-777316019E97}" type="parTrans" cxnId="{81CAFCD3-1335-4EF9-8D92-9620A148E17D}">
      <dgm:prSet/>
      <dgm:spPr/>
      <dgm:t>
        <a:bodyPr/>
        <a:lstStyle/>
        <a:p>
          <a:endParaRPr lang="en-US"/>
        </a:p>
      </dgm:t>
    </dgm:pt>
    <dgm:pt modelId="{F77EA500-074F-4448-BED9-5D75F0F5834F}" type="sibTrans" cxnId="{81CAFCD3-1335-4EF9-8D92-9620A148E17D}">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t>
        <a:bodyPr/>
        <a:lstStyle/>
        <a:p>
          <a:endParaRPr lang="en-US"/>
        </a:p>
      </dgm:t>
    </dgm:pt>
    <dgm:pt modelId="{FBC424AA-ED9F-4162-AF10-18357D86AFF3}" type="pres">
      <dgm:prSet presAssocID="{CF9D0B1A-F07D-400C-A71D-9F69066190CC}" presName="Name0" presStyleCnt="0">
        <dgm:presLayoutVars>
          <dgm:chMax val="7"/>
          <dgm:chPref val="7"/>
          <dgm:dir/>
        </dgm:presLayoutVars>
      </dgm:prSet>
      <dgm:spPr/>
    </dgm:pt>
    <dgm:pt modelId="{43E85C95-7777-417E-8CFB-FDDAA89B2A5A}" type="pres">
      <dgm:prSet presAssocID="{C8014872-CE0F-4C83-A6FC-BEE1E5B28AFD}" presName="parTx1" presStyleLbl="node1" presStyleIdx="0" presStyleCnt="1" custLinFactNeighborX="13568" custLinFactNeighborY="-71117"/>
      <dgm:spPr/>
      <dgm:t>
        <a:bodyPr/>
        <a:lstStyle/>
        <a:p>
          <a:endParaRPr lang="en-US"/>
        </a:p>
      </dgm:t>
    </dgm:pt>
    <dgm:pt modelId="{3F1495EE-FF3D-42BD-A8E0-C5606BE79B9C}" type="pres">
      <dgm:prSet presAssocID="{F77EA500-074F-4448-BED9-5D75F0F5834F}" presName="picture1" presStyleCnt="0"/>
      <dgm:spPr/>
    </dgm:pt>
    <dgm:pt modelId="{0C42C618-ABA9-4A9D-94ED-8C3482EA4ABD}" type="pres">
      <dgm:prSet presAssocID="{F77EA500-074F-4448-BED9-5D75F0F5834F}" presName="imageRepeatNode" presStyleLbl="fgImgPlace1" presStyleIdx="0" presStyleCnt="1"/>
      <dgm:spPr/>
      <dgm:t>
        <a:bodyPr/>
        <a:lstStyle/>
        <a:p>
          <a:endParaRPr lang="en-US"/>
        </a:p>
      </dgm:t>
    </dgm:pt>
  </dgm:ptLst>
  <dgm:cxnLst>
    <dgm:cxn modelId="{496C85A6-6626-4A44-90E7-EE557C612D65}" type="presOf" srcId="{F77EA500-074F-4448-BED9-5D75F0F5834F}" destId="{0C42C618-ABA9-4A9D-94ED-8C3482EA4ABD}" srcOrd="0" destOrd="0" presId="urn:microsoft.com/office/officeart/2008/layout/AscendingPictureAccentProcess"/>
    <dgm:cxn modelId="{F176E5A3-4FB2-4A8D-A7E0-9FB73536A2B2}" type="presOf" srcId="{CF9D0B1A-F07D-400C-A71D-9F69066190CC}" destId="{FBC424AA-ED9F-4162-AF10-18357D86AFF3}" srcOrd="0" destOrd="0" presId="urn:microsoft.com/office/officeart/2008/layout/AscendingPictureAccentProcess"/>
    <dgm:cxn modelId="{81CAFCD3-1335-4EF9-8D92-9620A148E17D}" srcId="{CF9D0B1A-F07D-400C-A71D-9F69066190CC}" destId="{C8014872-CE0F-4C83-A6FC-BEE1E5B28AFD}" srcOrd="0" destOrd="0" parTransId="{386E2286-548D-4A7F-8903-777316019E97}" sibTransId="{F77EA500-074F-4448-BED9-5D75F0F5834F}"/>
    <dgm:cxn modelId="{C09B1FEF-B75F-40EC-8943-205664B73A95}" type="presOf" srcId="{C8014872-CE0F-4C83-A6FC-BEE1E5B28AFD}" destId="{43E85C95-7777-417E-8CFB-FDDAA89B2A5A}" srcOrd="0" destOrd="0" presId="urn:microsoft.com/office/officeart/2008/layout/AscendingPictureAccentProcess"/>
    <dgm:cxn modelId="{4A432C8F-FCD5-4AFD-9E6A-93E83EDE0F7C}" type="presParOf" srcId="{FBC424AA-ED9F-4162-AF10-18357D86AFF3}" destId="{43E85C95-7777-417E-8CFB-FDDAA89B2A5A}" srcOrd="0" destOrd="0" presId="urn:microsoft.com/office/officeart/2008/layout/AscendingPictureAccentProcess"/>
    <dgm:cxn modelId="{ACE06BC8-5042-4EBC-AC01-962A74014C5B}" type="presParOf" srcId="{FBC424AA-ED9F-4162-AF10-18357D86AFF3}" destId="{3F1495EE-FF3D-42BD-A8E0-C5606BE79B9C}" srcOrd="1" destOrd="0" presId="urn:microsoft.com/office/officeart/2008/layout/AscendingPictureAccentProcess"/>
    <dgm:cxn modelId="{E92ED3D9-7456-46B4-A68D-155594352D54}" type="presParOf" srcId="{3F1495EE-FF3D-42BD-A8E0-C5606BE79B9C}" destId="{0C42C618-ABA9-4A9D-94ED-8C3482EA4ABD}" srcOrd="0" destOrd="0" presId="urn:microsoft.com/office/officeart/2008/layout/AscendingPictureAccentProcess"/>
  </dgm:cxnLst>
  <dgm:bg/>
  <dgm:whole/>
  <dgm:extLst>
    <a:ext uri="http://schemas.microsoft.com/office/drawing/2008/diagram">
      <dsp:dataModelExt xmlns:dsp="http://schemas.microsoft.com/office/drawing/2008/diagram" relId="rId2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58F3886-E16B-4032-9F8F-09FE8490A67E}" type="doc">
      <dgm:prSet loTypeId="urn:microsoft.com/office/officeart/2008/layout/HexagonCluster" loCatId="picture" qsTypeId="urn:microsoft.com/office/officeart/2005/8/quickstyle/simple1" qsCatId="simple" csTypeId="urn:microsoft.com/office/officeart/2005/8/colors/accent1_2" csCatId="accent1" phldr="1"/>
      <dgm:spPr/>
    </dgm:pt>
    <dgm:pt modelId="{717D22F3-DEF3-4CFF-8F6A-6C527DB2CF17}">
      <dgm:prSet phldrT="[Text]" custT="1"/>
      <dgm:spPr>
        <a:solidFill>
          <a:schemeClr val="bg2"/>
        </a:solidFill>
        <a:ln>
          <a:noFill/>
        </a:ln>
      </dgm:spPr>
      <dgm:t>
        <a:bodyPr/>
        <a:lstStyle/>
        <a:p>
          <a:r>
            <a:rPr lang="en-US" sz="2000" dirty="0">
              <a:solidFill>
                <a:srgbClr val="4B4A4A"/>
              </a:solidFill>
              <a:latin typeface="Calibri" pitchFamily="34" charset="0"/>
              <a:ea typeface="Geist" pitchFamily="34" charset="-122"/>
              <a:cs typeface="Calibri" pitchFamily="34" charset="0"/>
            </a:rPr>
            <a:t>Starbucks holds 29.65% market share; Flat White gaining presence (</a:t>
          </a:r>
          <a:r>
            <a:rPr lang="en-US" sz="2000" dirty="0" err="1">
              <a:solidFill>
                <a:srgbClr val="4B4A4A"/>
              </a:solidFill>
              <a:latin typeface="Calibri" pitchFamily="34" charset="0"/>
              <a:ea typeface="Geist" pitchFamily="34" charset="-122"/>
              <a:cs typeface="Calibri" pitchFamily="34" charset="0"/>
            </a:rPr>
            <a:t>csimarket</a:t>
          </a:r>
          <a:r>
            <a:rPr lang="en-US" sz="2000" dirty="0">
              <a:solidFill>
                <a:srgbClr val="4B4A4A"/>
              </a:solidFill>
              <a:latin typeface="Calibri" pitchFamily="34" charset="0"/>
              <a:ea typeface="Geist" pitchFamily="34" charset="-122"/>
              <a:cs typeface="Calibri" pitchFamily="34" charset="0"/>
            </a:rPr>
            <a:t>, 2025; </a:t>
          </a:r>
          <a:r>
            <a:rPr lang="en-US" sz="2000" dirty="0" err="1">
              <a:solidFill>
                <a:srgbClr val="4B4A4A"/>
              </a:solidFill>
              <a:latin typeface="Calibri" pitchFamily="34" charset="0"/>
              <a:ea typeface="Geist" pitchFamily="34" charset="-122"/>
              <a:cs typeface="Calibri" pitchFamily="34" charset="0"/>
            </a:rPr>
            <a:t>Faria</a:t>
          </a:r>
          <a:r>
            <a:rPr lang="en-US" sz="2000" dirty="0">
              <a:solidFill>
                <a:srgbClr val="4B4A4A"/>
              </a:solidFill>
              <a:latin typeface="Calibri" pitchFamily="34" charset="0"/>
              <a:ea typeface="Geist" pitchFamily="34" charset="-122"/>
              <a:cs typeface="Calibri" pitchFamily="34" charset="0"/>
            </a:rPr>
            <a:t>, 2025).</a:t>
          </a:r>
          <a:endParaRPr lang="en-US" sz="2000" dirty="0">
            <a:latin typeface="Calibri" pitchFamily="34" charset="0"/>
            <a:cs typeface="Calibri" pitchFamily="34" charset="0"/>
          </a:endParaRPr>
        </a:p>
      </dgm:t>
    </dgm:pt>
    <dgm:pt modelId="{104ADB28-C3D4-4074-8731-01119E91E7E3}" type="parTrans" cxnId="{94B00469-D4E1-4C11-A31C-E969EE497AE4}">
      <dgm:prSet/>
      <dgm:spPr/>
      <dgm:t>
        <a:bodyPr/>
        <a:lstStyle/>
        <a:p>
          <a:endParaRPr lang="en-US"/>
        </a:p>
      </dgm:t>
    </dgm:pt>
    <dgm:pt modelId="{C61F6743-D7DC-4DEC-8D7A-4764FDFFB313}" type="sibTrans" cxnId="{94B00469-D4E1-4C11-A31C-E969EE497AE4}">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t>
        <a:bodyPr/>
        <a:lstStyle/>
        <a:p>
          <a:endParaRPr lang="en-US"/>
        </a:p>
      </dgm:t>
    </dgm:pt>
    <dgm:pt modelId="{547FC13A-E92C-4589-B5DC-584F91357448}" type="pres">
      <dgm:prSet presAssocID="{058F3886-E16B-4032-9F8F-09FE8490A67E}" presName="Name0" presStyleCnt="0">
        <dgm:presLayoutVars>
          <dgm:chMax val="21"/>
          <dgm:chPref val="21"/>
        </dgm:presLayoutVars>
      </dgm:prSet>
      <dgm:spPr/>
    </dgm:pt>
    <dgm:pt modelId="{A1B7AF77-B002-45CD-B6E6-718D1D37200C}" type="pres">
      <dgm:prSet presAssocID="{717D22F3-DEF3-4CFF-8F6A-6C527DB2CF17}" presName="text1" presStyleCnt="0"/>
      <dgm:spPr/>
    </dgm:pt>
    <dgm:pt modelId="{55827D38-082D-4328-A6D9-B2F1D06EE90F}" type="pres">
      <dgm:prSet presAssocID="{717D22F3-DEF3-4CFF-8F6A-6C527DB2CF17}" presName="textRepeatNode" presStyleLbl="alignNode1" presStyleIdx="0" presStyleCnt="1" custScaleX="288068" custScaleY="87734" custLinFactNeighborX="42787" custLinFactNeighborY="-53374">
        <dgm:presLayoutVars>
          <dgm:chMax val="0"/>
          <dgm:chPref val="0"/>
          <dgm:bulletEnabled val="1"/>
        </dgm:presLayoutVars>
      </dgm:prSet>
      <dgm:spPr/>
      <dgm:t>
        <a:bodyPr/>
        <a:lstStyle/>
        <a:p>
          <a:endParaRPr lang="en-US"/>
        </a:p>
      </dgm:t>
    </dgm:pt>
    <dgm:pt modelId="{DEAD70F9-7F95-4AA1-BB92-D5CDA52F8B14}" type="pres">
      <dgm:prSet presAssocID="{717D22F3-DEF3-4CFF-8F6A-6C527DB2CF17}" presName="textaccent1" presStyleCnt="0"/>
      <dgm:spPr/>
    </dgm:pt>
    <dgm:pt modelId="{C492DE63-2237-43E5-9406-5E463D702064}" type="pres">
      <dgm:prSet presAssocID="{717D22F3-DEF3-4CFF-8F6A-6C527DB2CF17}" presName="accentRepeatNode" presStyleLbl="solidAlignAcc1" presStyleIdx="0" presStyleCnt="2" custLinFactX="-200000" custLinFactY="-200000" custLinFactNeighborX="-247237" custLinFactNeighborY="-252400"/>
      <dgm:spPr/>
    </dgm:pt>
    <dgm:pt modelId="{6824D21B-309C-435D-99A4-FCF818543B84}" type="pres">
      <dgm:prSet presAssocID="{C61F6743-D7DC-4DEC-8D7A-4764FDFFB313}" presName="image1" presStyleCnt="0"/>
      <dgm:spPr/>
    </dgm:pt>
    <dgm:pt modelId="{83E754BF-6457-4107-B81B-DC51E7FA5002}" type="pres">
      <dgm:prSet presAssocID="{C61F6743-D7DC-4DEC-8D7A-4764FDFFB313}" presName="imageRepeatNode" presStyleLbl="alignAcc1" presStyleIdx="0" presStyleCnt="1" custLinFactNeighborX="-91844"/>
      <dgm:spPr/>
      <dgm:t>
        <a:bodyPr/>
        <a:lstStyle/>
        <a:p>
          <a:endParaRPr lang="en-US"/>
        </a:p>
      </dgm:t>
    </dgm:pt>
    <dgm:pt modelId="{7EABC3BC-6CE3-4BDA-B33C-BE582CB4443E}" type="pres">
      <dgm:prSet presAssocID="{C61F6743-D7DC-4DEC-8D7A-4764FDFFB313}" presName="imageaccent1" presStyleCnt="0"/>
      <dgm:spPr/>
    </dgm:pt>
    <dgm:pt modelId="{ECFA3FBA-D319-45BD-9155-22165EF5330A}" type="pres">
      <dgm:prSet presAssocID="{C61F6743-D7DC-4DEC-8D7A-4764FDFFB313}" presName="accentRepeatNode" presStyleLbl="solidAlignAcc1" presStyleIdx="1" presStyleCnt="2" custLinFactX="-600000" custLinFactY="-140212" custLinFactNeighborX="-696889" custLinFactNeighborY="-200000"/>
      <dgm:spPr/>
    </dgm:pt>
  </dgm:ptLst>
  <dgm:cxnLst>
    <dgm:cxn modelId="{94B00469-D4E1-4C11-A31C-E969EE497AE4}" srcId="{058F3886-E16B-4032-9F8F-09FE8490A67E}" destId="{717D22F3-DEF3-4CFF-8F6A-6C527DB2CF17}" srcOrd="0" destOrd="0" parTransId="{104ADB28-C3D4-4074-8731-01119E91E7E3}" sibTransId="{C61F6743-D7DC-4DEC-8D7A-4764FDFFB313}"/>
    <dgm:cxn modelId="{1DCA993D-913A-4DB7-988C-86CD7F0AF024}" type="presOf" srcId="{717D22F3-DEF3-4CFF-8F6A-6C527DB2CF17}" destId="{55827D38-082D-4328-A6D9-B2F1D06EE90F}" srcOrd="0" destOrd="0" presId="urn:microsoft.com/office/officeart/2008/layout/HexagonCluster"/>
    <dgm:cxn modelId="{2BA6187D-133D-475B-831E-6794FFDF793C}" type="presOf" srcId="{058F3886-E16B-4032-9F8F-09FE8490A67E}" destId="{547FC13A-E92C-4589-B5DC-584F91357448}" srcOrd="0" destOrd="0" presId="urn:microsoft.com/office/officeart/2008/layout/HexagonCluster"/>
    <dgm:cxn modelId="{ED2FE8AD-CB99-479D-9275-DACA9B89C912}" type="presOf" srcId="{C61F6743-D7DC-4DEC-8D7A-4764FDFFB313}" destId="{83E754BF-6457-4107-B81B-DC51E7FA5002}" srcOrd="0" destOrd="0" presId="urn:microsoft.com/office/officeart/2008/layout/HexagonCluster"/>
    <dgm:cxn modelId="{7ADCCF3D-EB6E-494B-93ED-85673E05F0ED}" type="presParOf" srcId="{547FC13A-E92C-4589-B5DC-584F91357448}" destId="{A1B7AF77-B002-45CD-B6E6-718D1D37200C}" srcOrd="0" destOrd="0" presId="urn:microsoft.com/office/officeart/2008/layout/HexagonCluster"/>
    <dgm:cxn modelId="{AC338D9D-6056-40B1-BAEC-85C561D80B08}" type="presParOf" srcId="{A1B7AF77-B002-45CD-B6E6-718D1D37200C}" destId="{55827D38-082D-4328-A6D9-B2F1D06EE90F}" srcOrd="0" destOrd="0" presId="urn:microsoft.com/office/officeart/2008/layout/HexagonCluster"/>
    <dgm:cxn modelId="{EE6B2680-8191-4BD3-85B9-102873AB356C}" type="presParOf" srcId="{547FC13A-E92C-4589-B5DC-584F91357448}" destId="{DEAD70F9-7F95-4AA1-BB92-D5CDA52F8B14}" srcOrd="1" destOrd="0" presId="urn:microsoft.com/office/officeart/2008/layout/HexagonCluster"/>
    <dgm:cxn modelId="{52F0B755-C87D-4BEE-8137-F333B31E9033}" type="presParOf" srcId="{DEAD70F9-7F95-4AA1-BB92-D5CDA52F8B14}" destId="{C492DE63-2237-43E5-9406-5E463D702064}" srcOrd="0" destOrd="0" presId="urn:microsoft.com/office/officeart/2008/layout/HexagonCluster"/>
    <dgm:cxn modelId="{FCF3E8B0-5C94-420D-92D5-C3E8203861E8}" type="presParOf" srcId="{547FC13A-E92C-4589-B5DC-584F91357448}" destId="{6824D21B-309C-435D-99A4-FCF818543B84}" srcOrd="2" destOrd="0" presId="urn:microsoft.com/office/officeart/2008/layout/HexagonCluster"/>
    <dgm:cxn modelId="{2A1B7649-275D-44A3-93E6-CEEFE67ABAB7}" type="presParOf" srcId="{6824D21B-309C-435D-99A4-FCF818543B84}" destId="{83E754BF-6457-4107-B81B-DC51E7FA5002}" srcOrd="0" destOrd="0" presId="urn:microsoft.com/office/officeart/2008/layout/HexagonCluster"/>
    <dgm:cxn modelId="{DABF0B9E-42FF-4203-BD42-B7ABA6459A6C}" type="presParOf" srcId="{547FC13A-E92C-4589-B5DC-584F91357448}" destId="{7EABC3BC-6CE3-4BDA-B33C-BE582CB4443E}" srcOrd="3" destOrd="0" presId="urn:microsoft.com/office/officeart/2008/layout/HexagonCluster"/>
    <dgm:cxn modelId="{DE9E68B7-AD46-4A88-B519-12971015D5D9}" type="presParOf" srcId="{7EABC3BC-6CE3-4BDA-B33C-BE582CB4443E}" destId="{ECFA3FBA-D319-45BD-9155-22165EF5330A}" srcOrd="0" destOrd="0" presId="urn:microsoft.com/office/officeart/2008/layout/HexagonCluster"/>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3090C6B-C643-4BEC-A8F5-EA22B443155F}" type="doc">
      <dgm:prSet loTypeId="urn:microsoft.com/office/officeart/2008/layout/HexagonCluster" loCatId="picture" qsTypeId="urn:microsoft.com/office/officeart/2005/8/quickstyle/simple1" qsCatId="simple" csTypeId="urn:microsoft.com/office/officeart/2005/8/colors/accent1_2" csCatId="accent1" phldr="1"/>
      <dgm:spPr/>
    </dgm:pt>
    <dgm:pt modelId="{FB6CD47D-C7F8-49BA-A7D6-D43DD86D7A9B}">
      <dgm:prSet phldrT="[Text]" custT="1"/>
      <dgm:spPr>
        <a:solidFill>
          <a:schemeClr val="accent1">
            <a:lumMod val="20000"/>
            <a:lumOff val="80000"/>
          </a:schemeClr>
        </a:solidFill>
        <a:ln>
          <a:noFill/>
        </a:ln>
      </dgm:spPr>
      <dgm:t>
        <a:bodyPr/>
        <a:lstStyle/>
        <a:p>
          <a:r>
            <a:rPr lang="en-US" sz="2000" dirty="0">
              <a:solidFill>
                <a:srgbClr val="4B4A4A"/>
              </a:solidFill>
              <a:latin typeface="Calibri" pitchFamily="34" charset="0"/>
              <a:ea typeface="Geist" pitchFamily="34" charset="-122"/>
              <a:cs typeface="Calibri" pitchFamily="34" charset="0"/>
            </a:rPr>
            <a:t>Iced Arabic Coffee offers affordability, tradition, and sustainable packaging as USPs.</a:t>
          </a:r>
          <a:endParaRPr lang="en-US" sz="2000" dirty="0">
            <a:latin typeface="Calibri" pitchFamily="34" charset="0"/>
            <a:cs typeface="Calibri" pitchFamily="34" charset="0"/>
          </a:endParaRPr>
        </a:p>
      </dgm:t>
    </dgm:pt>
    <dgm:pt modelId="{7568707D-90D7-417C-B5D4-ACA40E37732E}" type="parTrans" cxnId="{E253738D-51B1-4CD3-A7A2-12073C995944}">
      <dgm:prSet/>
      <dgm:spPr/>
      <dgm:t>
        <a:bodyPr/>
        <a:lstStyle/>
        <a:p>
          <a:endParaRPr lang="en-US"/>
        </a:p>
      </dgm:t>
    </dgm:pt>
    <dgm:pt modelId="{D9C8C3ED-3B4C-4F09-82F4-3722FFC02689}" type="sibTrans" cxnId="{E253738D-51B1-4CD3-A7A2-12073C995944}">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t>
        <a:bodyPr/>
        <a:lstStyle/>
        <a:p>
          <a:endParaRPr lang="en-US"/>
        </a:p>
      </dgm:t>
    </dgm:pt>
    <dgm:pt modelId="{7505B4FB-A5D3-4C29-B64C-0EC7BF2F5196}" type="pres">
      <dgm:prSet presAssocID="{23090C6B-C643-4BEC-A8F5-EA22B443155F}" presName="Name0" presStyleCnt="0">
        <dgm:presLayoutVars>
          <dgm:chMax val="21"/>
          <dgm:chPref val="21"/>
        </dgm:presLayoutVars>
      </dgm:prSet>
      <dgm:spPr/>
    </dgm:pt>
    <dgm:pt modelId="{7ED77F13-61BF-4698-B8C1-43BEB55581B3}" type="pres">
      <dgm:prSet presAssocID="{FB6CD47D-C7F8-49BA-A7D6-D43DD86D7A9B}" presName="text1" presStyleCnt="0"/>
      <dgm:spPr/>
    </dgm:pt>
    <dgm:pt modelId="{4F38B989-280A-464A-B9D8-56330E4E431E}" type="pres">
      <dgm:prSet presAssocID="{FB6CD47D-C7F8-49BA-A7D6-D43DD86D7A9B}" presName="textRepeatNode" presStyleLbl="alignNode1" presStyleIdx="0" presStyleCnt="1" custScaleX="276723" custScaleY="79641" custLinFactNeighborX="40579" custLinFactNeighborY="-46425">
        <dgm:presLayoutVars>
          <dgm:chMax val="0"/>
          <dgm:chPref val="0"/>
          <dgm:bulletEnabled val="1"/>
        </dgm:presLayoutVars>
      </dgm:prSet>
      <dgm:spPr/>
      <dgm:t>
        <a:bodyPr/>
        <a:lstStyle/>
        <a:p>
          <a:endParaRPr lang="en-US"/>
        </a:p>
      </dgm:t>
    </dgm:pt>
    <dgm:pt modelId="{76F805B6-5EB4-4393-BD45-A79C41619828}" type="pres">
      <dgm:prSet presAssocID="{FB6CD47D-C7F8-49BA-A7D6-D43DD86D7A9B}" presName="textaccent1" presStyleCnt="0"/>
      <dgm:spPr/>
    </dgm:pt>
    <dgm:pt modelId="{537BD20A-DEE2-4A7E-BE63-43726F902A80}" type="pres">
      <dgm:prSet presAssocID="{FB6CD47D-C7F8-49BA-A7D6-D43DD86D7A9B}" presName="accentRepeatNode" presStyleLbl="solidAlignAcc1" presStyleIdx="0" presStyleCnt="2" custLinFactX="-102727" custLinFactY="-180581" custLinFactNeighborX="-200000" custLinFactNeighborY="-200000"/>
      <dgm:spPr/>
    </dgm:pt>
    <dgm:pt modelId="{C5FB4118-8F8E-4F01-98AC-D5D1AB9AF8BC}" type="pres">
      <dgm:prSet presAssocID="{D9C8C3ED-3B4C-4F09-82F4-3722FFC02689}" presName="image1" presStyleCnt="0"/>
      <dgm:spPr/>
    </dgm:pt>
    <dgm:pt modelId="{E740720C-B0CF-4D19-837A-F5E82EEB663A}" type="pres">
      <dgm:prSet presAssocID="{D9C8C3ED-3B4C-4F09-82F4-3722FFC02689}" presName="imageRepeatNode" presStyleLbl="alignAcc1" presStyleIdx="0" presStyleCnt="1" custScaleX="109130" custLinFactNeighborX="-88426" custLinFactNeighborY="8384"/>
      <dgm:spPr/>
      <dgm:t>
        <a:bodyPr/>
        <a:lstStyle/>
        <a:p>
          <a:endParaRPr lang="en-US"/>
        </a:p>
      </dgm:t>
    </dgm:pt>
    <dgm:pt modelId="{E1A8C2F3-0D5D-47ED-B641-457FAD860BB1}" type="pres">
      <dgm:prSet presAssocID="{D9C8C3ED-3B4C-4F09-82F4-3722FFC02689}" presName="imageaccent1" presStyleCnt="0"/>
      <dgm:spPr/>
    </dgm:pt>
    <dgm:pt modelId="{4F24761E-975A-47C7-A138-2FD653166589}" type="pres">
      <dgm:prSet presAssocID="{D9C8C3ED-3B4C-4F09-82F4-3722FFC02689}" presName="accentRepeatNode" presStyleLbl="solidAlignAcc1" presStyleIdx="1" presStyleCnt="2" custLinFactX="-649705" custLinFactY="-100929" custLinFactNeighborX="-700000" custLinFactNeighborY="-200000"/>
      <dgm:spPr/>
    </dgm:pt>
  </dgm:ptLst>
  <dgm:cxnLst>
    <dgm:cxn modelId="{ECB1E8F6-3553-4CD9-A567-B9E7B0916BDB}" type="presOf" srcId="{23090C6B-C643-4BEC-A8F5-EA22B443155F}" destId="{7505B4FB-A5D3-4C29-B64C-0EC7BF2F5196}" srcOrd="0" destOrd="0" presId="urn:microsoft.com/office/officeart/2008/layout/HexagonCluster"/>
    <dgm:cxn modelId="{5BC68D16-BFEF-48DF-B925-B5090866922B}" type="presOf" srcId="{D9C8C3ED-3B4C-4F09-82F4-3722FFC02689}" destId="{E740720C-B0CF-4D19-837A-F5E82EEB663A}" srcOrd="0" destOrd="0" presId="urn:microsoft.com/office/officeart/2008/layout/HexagonCluster"/>
    <dgm:cxn modelId="{EF8752B0-3029-4E53-B510-3623678295A1}" type="presOf" srcId="{FB6CD47D-C7F8-49BA-A7D6-D43DD86D7A9B}" destId="{4F38B989-280A-464A-B9D8-56330E4E431E}" srcOrd="0" destOrd="0" presId="urn:microsoft.com/office/officeart/2008/layout/HexagonCluster"/>
    <dgm:cxn modelId="{E253738D-51B1-4CD3-A7A2-12073C995944}" srcId="{23090C6B-C643-4BEC-A8F5-EA22B443155F}" destId="{FB6CD47D-C7F8-49BA-A7D6-D43DD86D7A9B}" srcOrd="0" destOrd="0" parTransId="{7568707D-90D7-417C-B5D4-ACA40E37732E}" sibTransId="{D9C8C3ED-3B4C-4F09-82F4-3722FFC02689}"/>
    <dgm:cxn modelId="{7C9576D7-BB80-43D2-9957-BDDBA1C13937}" type="presParOf" srcId="{7505B4FB-A5D3-4C29-B64C-0EC7BF2F5196}" destId="{7ED77F13-61BF-4698-B8C1-43BEB55581B3}" srcOrd="0" destOrd="0" presId="urn:microsoft.com/office/officeart/2008/layout/HexagonCluster"/>
    <dgm:cxn modelId="{2EC5C5BE-B78C-49EC-AEC0-30A5C052A4C5}" type="presParOf" srcId="{7ED77F13-61BF-4698-B8C1-43BEB55581B3}" destId="{4F38B989-280A-464A-B9D8-56330E4E431E}" srcOrd="0" destOrd="0" presId="urn:microsoft.com/office/officeart/2008/layout/HexagonCluster"/>
    <dgm:cxn modelId="{E8EB334E-100D-42BB-8D86-E1201F0C0672}" type="presParOf" srcId="{7505B4FB-A5D3-4C29-B64C-0EC7BF2F5196}" destId="{76F805B6-5EB4-4393-BD45-A79C41619828}" srcOrd="1" destOrd="0" presId="urn:microsoft.com/office/officeart/2008/layout/HexagonCluster"/>
    <dgm:cxn modelId="{ADCF093F-115A-4C39-8204-2E4EB7682867}" type="presParOf" srcId="{76F805B6-5EB4-4393-BD45-A79C41619828}" destId="{537BD20A-DEE2-4A7E-BE63-43726F902A80}" srcOrd="0" destOrd="0" presId="urn:microsoft.com/office/officeart/2008/layout/HexagonCluster"/>
    <dgm:cxn modelId="{A195B987-42A9-44D8-9C0A-382BC498FE7B}" type="presParOf" srcId="{7505B4FB-A5D3-4C29-B64C-0EC7BF2F5196}" destId="{C5FB4118-8F8E-4F01-98AC-D5D1AB9AF8BC}" srcOrd="2" destOrd="0" presId="urn:microsoft.com/office/officeart/2008/layout/HexagonCluster"/>
    <dgm:cxn modelId="{E98120DE-3F9A-4E8C-B16B-86FB2FA21ACE}" type="presParOf" srcId="{C5FB4118-8F8E-4F01-98AC-D5D1AB9AF8BC}" destId="{E740720C-B0CF-4D19-837A-F5E82EEB663A}" srcOrd="0" destOrd="0" presId="urn:microsoft.com/office/officeart/2008/layout/HexagonCluster"/>
    <dgm:cxn modelId="{31949EBA-CE83-4CE2-B884-6961459881D9}" type="presParOf" srcId="{7505B4FB-A5D3-4C29-B64C-0EC7BF2F5196}" destId="{E1A8C2F3-0D5D-47ED-B641-457FAD860BB1}" srcOrd="3" destOrd="0" presId="urn:microsoft.com/office/officeart/2008/layout/HexagonCluster"/>
    <dgm:cxn modelId="{C96D27F7-19A3-4BF9-AD03-40BDCB981FDE}" type="presParOf" srcId="{E1A8C2F3-0D5D-47ED-B641-457FAD860BB1}" destId="{4F24761E-975A-47C7-A138-2FD653166589}" srcOrd="0" destOrd="0" presId="urn:microsoft.com/office/officeart/2008/layout/HexagonCluster"/>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87D25F5A-F54A-40A8-A2AE-B3138A4B07B1}" type="doc">
      <dgm:prSet loTypeId="urn:microsoft.com/office/officeart/2005/8/layout/pList1" loCatId="list" qsTypeId="urn:microsoft.com/office/officeart/2005/8/quickstyle/simple1" qsCatId="simple" csTypeId="urn:microsoft.com/office/officeart/2005/8/colors/accent1_2" csCatId="accent1" phldr="1"/>
      <dgm:spPr/>
    </dgm:pt>
    <dgm:pt modelId="{05A5ACC7-670F-41EA-B0E9-DCA92AF7C6E0}">
      <dgm:prSet phldrT="[Text]"/>
      <dgm:spPr/>
      <dgm:t>
        <a:bodyPr/>
        <a:lstStyle/>
        <a:p>
          <a:r>
            <a:rPr lang="en-US" b="1" dirty="0">
              <a:latin typeface="Calibri" pitchFamily="34" charset="0"/>
              <a:cs typeface="Calibri" pitchFamily="34" charset="0"/>
            </a:rPr>
            <a:t>Branding</a:t>
          </a:r>
        </a:p>
      </dgm:t>
    </dgm:pt>
    <dgm:pt modelId="{44E25CAC-AABF-419B-A358-DC02DE1ED803}" type="parTrans" cxnId="{CEDEB53C-4D5F-47C2-873B-E7E070D94DD5}">
      <dgm:prSet/>
      <dgm:spPr/>
      <dgm:t>
        <a:bodyPr/>
        <a:lstStyle/>
        <a:p>
          <a:endParaRPr lang="en-US"/>
        </a:p>
      </dgm:t>
    </dgm:pt>
    <dgm:pt modelId="{4A6A9974-9AD7-4085-B41D-8CFDCCA9A573}" type="sibTrans" cxnId="{CEDEB53C-4D5F-47C2-873B-E7E070D94DD5}">
      <dgm:prSet/>
      <dgm:spPr/>
      <dgm:t>
        <a:bodyPr/>
        <a:lstStyle/>
        <a:p>
          <a:endParaRPr lang="en-US"/>
        </a:p>
      </dgm:t>
    </dgm:pt>
    <dgm:pt modelId="{867B2AEC-421B-4AC3-9E4E-B151A7F412B8}" type="pres">
      <dgm:prSet presAssocID="{87D25F5A-F54A-40A8-A2AE-B3138A4B07B1}" presName="Name0" presStyleCnt="0">
        <dgm:presLayoutVars>
          <dgm:dir/>
          <dgm:resizeHandles val="exact"/>
        </dgm:presLayoutVars>
      </dgm:prSet>
      <dgm:spPr/>
    </dgm:pt>
    <dgm:pt modelId="{AB1C1EE5-6CED-4D29-A64C-DACC0BEAF613}" type="pres">
      <dgm:prSet presAssocID="{05A5ACC7-670F-41EA-B0E9-DCA92AF7C6E0}" presName="compNode" presStyleCnt="0"/>
      <dgm:spPr/>
    </dgm:pt>
    <dgm:pt modelId="{20AAAEAA-64F1-4EBA-985C-8D8998682E9F}" type="pres">
      <dgm:prSet presAssocID="{05A5ACC7-670F-41EA-B0E9-DCA92AF7C6E0}" presName="pictRect" presStyleLbl="node1" presStyleIdx="0" presStyleCnt="1" custScaleX="125814" custLinFactNeighborX="-21704" custLinFactNeighborY="2329"/>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pt>
    <dgm:pt modelId="{5A17CB69-0189-49FA-8F0D-55DD070BB5D5}" type="pres">
      <dgm:prSet presAssocID="{05A5ACC7-670F-41EA-B0E9-DCA92AF7C6E0}" presName="textRect" presStyleLbl="revTx" presStyleIdx="0" presStyleCnt="1" custLinFactNeighborX="-29873" custLinFactNeighborY="-4158">
        <dgm:presLayoutVars>
          <dgm:bulletEnabled val="1"/>
        </dgm:presLayoutVars>
      </dgm:prSet>
      <dgm:spPr/>
      <dgm:t>
        <a:bodyPr/>
        <a:lstStyle/>
        <a:p>
          <a:endParaRPr lang="en-US"/>
        </a:p>
      </dgm:t>
    </dgm:pt>
  </dgm:ptLst>
  <dgm:cxnLst>
    <dgm:cxn modelId="{9CA614DF-F416-4EE4-B037-FE3A3D9A4A97}" type="presOf" srcId="{87D25F5A-F54A-40A8-A2AE-B3138A4B07B1}" destId="{867B2AEC-421B-4AC3-9E4E-B151A7F412B8}" srcOrd="0" destOrd="0" presId="urn:microsoft.com/office/officeart/2005/8/layout/pList1"/>
    <dgm:cxn modelId="{CEDEB53C-4D5F-47C2-873B-E7E070D94DD5}" srcId="{87D25F5A-F54A-40A8-A2AE-B3138A4B07B1}" destId="{05A5ACC7-670F-41EA-B0E9-DCA92AF7C6E0}" srcOrd="0" destOrd="0" parTransId="{44E25CAC-AABF-419B-A358-DC02DE1ED803}" sibTransId="{4A6A9974-9AD7-4085-B41D-8CFDCCA9A573}"/>
    <dgm:cxn modelId="{39133959-7BC7-45C8-B82F-AF5061EE3FD7}" type="presOf" srcId="{05A5ACC7-670F-41EA-B0E9-DCA92AF7C6E0}" destId="{5A17CB69-0189-49FA-8F0D-55DD070BB5D5}" srcOrd="0" destOrd="0" presId="urn:microsoft.com/office/officeart/2005/8/layout/pList1"/>
    <dgm:cxn modelId="{78A35374-DFE5-4BCC-BFE5-23614A5FBDF2}" type="presParOf" srcId="{867B2AEC-421B-4AC3-9E4E-B151A7F412B8}" destId="{AB1C1EE5-6CED-4D29-A64C-DACC0BEAF613}" srcOrd="0" destOrd="0" presId="urn:microsoft.com/office/officeart/2005/8/layout/pList1"/>
    <dgm:cxn modelId="{AF3DC0AB-B6B6-49AC-A9A9-1C32703AFC09}" type="presParOf" srcId="{AB1C1EE5-6CED-4D29-A64C-DACC0BEAF613}" destId="{20AAAEAA-64F1-4EBA-985C-8D8998682E9F}" srcOrd="0" destOrd="0" presId="urn:microsoft.com/office/officeart/2005/8/layout/pList1"/>
    <dgm:cxn modelId="{A0BC336E-F7BD-416B-BD54-70131C4BDE1C}" type="presParOf" srcId="{AB1C1EE5-6CED-4D29-A64C-DACC0BEAF613}" destId="{5A17CB69-0189-49FA-8F0D-55DD070BB5D5}"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04E537-64FC-417B-A0E9-44B0FECE9217}">
      <dsp:nvSpPr>
        <dsp:cNvPr id="0" name=""/>
        <dsp:cNvSpPr/>
      </dsp:nvSpPr>
      <dsp:spPr>
        <a:xfrm>
          <a:off x="0" y="0"/>
          <a:ext cx="4737462" cy="4640874"/>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4DBFA3C-FC10-491C-81F0-C9942AF15887}">
      <dsp:nvSpPr>
        <dsp:cNvPr id="0" name=""/>
        <dsp:cNvSpPr/>
      </dsp:nvSpPr>
      <dsp:spPr>
        <a:xfrm>
          <a:off x="4807230" y="487135"/>
          <a:ext cx="8326851" cy="3642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en-US" sz="2400" kern="1200" dirty="0">
              <a:solidFill>
                <a:srgbClr val="4B4A4A"/>
              </a:solidFill>
              <a:latin typeface="Calibri" pitchFamily="34" charset="0"/>
              <a:ea typeface="Cambria" pitchFamily="18" charset="0"/>
              <a:cs typeface="Calibri" pitchFamily="34" charset="0"/>
            </a:rPr>
            <a:t>Iced Arabic Coffee meets demand for authentic regional </a:t>
          </a:r>
          <a:r>
            <a:rPr lang="en-US" sz="2400" kern="1200" dirty="0" err="1">
              <a:solidFill>
                <a:srgbClr val="4B4A4A"/>
              </a:solidFill>
              <a:latin typeface="Calibri" pitchFamily="34" charset="0"/>
              <a:ea typeface="Cambria" pitchFamily="18" charset="0"/>
              <a:cs typeface="Calibri" pitchFamily="34" charset="0"/>
            </a:rPr>
            <a:t>flavours</a:t>
          </a:r>
          <a:r>
            <a:rPr lang="en-US" sz="2400" kern="1200" dirty="0">
              <a:solidFill>
                <a:srgbClr val="4B4A4A"/>
              </a:solidFill>
              <a:latin typeface="Calibri" pitchFamily="34" charset="0"/>
              <a:ea typeface="Cambria" pitchFamily="18" charset="0"/>
              <a:cs typeface="Calibri" pitchFamily="34" charset="0"/>
            </a:rPr>
            <a:t> served in modern cold formats (</a:t>
          </a:r>
          <a:r>
            <a:rPr lang="en-US" sz="2400" kern="1200" dirty="0" err="1">
              <a:solidFill>
                <a:srgbClr val="4B4A4A"/>
              </a:solidFill>
              <a:latin typeface="Calibri" pitchFamily="34" charset="0"/>
              <a:ea typeface="Cambria" pitchFamily="18" charset="0"/>
              <a:cs typeface="Calibri" pitchFamily="34" charset="0"/>
            </a:rPr>
            <a:t>Alves</a:t>
          </a:r>
          <a:r>
            <a:rPr lang="en-US" sz="2400" kern="1200" dirty="0">
              <a:solidFill>
                <a:srgbClr val="4B4A4A"/>
              </a:solidFill>
              <a:latin typeface="Calibri" pitchFamily="34" charset="0"/>
              <a:ea typeface="Cambria" pitchFamily="18" charset="0"/>
              <a:cs typeface="Calibri" pitchFamily="34" charset="0"/>
            </a:rPr>
            <a:t>-Hill, 2025).</a:t>
          </a:r>
        </a:p>
        <a:p>
          <a:pPr lvl="0" algn="l" defTabSz="1066800">
            <a:lnSpc>
              <a:spcPct val="90000"/>
            </a:lnSpc>
            <a:spcBef>
              <a:spcPct val="0"/>
            </a:spcBef>
            <a:spcAft>
              <a:spcPct val="35000"/>
            </a:spcAft>
          </a:pPr>
          <a:endParaRPr lang="en-US" sz="2400" kern="1200" dirty="0">
            <a:solidFill>
              <a:srgbClr val="4B4A4A"/>
            </a:solidFill>
            <a:latin typeface="Cambria" pitchFamily="18" charset="0"/>
            <a:ea typeface="Cambria" pitchFamily="18" charset="0"/>
            <a:cs typeface="Geist" pitchFamily="34" charset="-120"/>
          </a:endParaRPr>
        </a:p>
        <a:p>
          <a:pPr lvl="0" algn="l" defTabSz="1066800">
            <a:lnSpc>
              <a:spcPct val="90000"/>
            </a:lnSpc>
            <a:spcBef>
              <a:spcPct val="0"/>
            </a:spcBef>
            <a:spcAft>
              <a:spcPct val="35000"/>
            </a:spcAft>
          </a:pPr>
          <a:r>
            <a:rPr lang="en-US" sz="2400" kern="1200" dirty="0">
              <a:solidFill>
                <a:srgbClr val="4B4A4A"/>
              </a:solidFill>
              <a:latin typeface="Calibri" pitchFamily="34" charset="0"/>
              <a:ea typeface="Cambria" pitchFamily="18" charset="0"/>
              <a:cs typeface="Calibri" pitchFamily="34" charset="0"/>
            </a:rPr>
            <a:t>Urban lifestyles in Doha, Riyadh, and Dubai </a:t>
          </a:r>
          <a:r>
            <a:rPr lang="en-US" sz="2400" kern="1200" dirty="0" err="1">
              <a:solidFill>
                <a:srgbClr val="4B4A4A"/>
              </a:solidFill>
              <a:latin typeface="Calibri" pitchFamily="34" charset="0"/>
              <a:ea typeface="Cambria" pitchFamily="18" charset="0"/>
              <a:cs typeface="Calibri" pitchFamily="34" charset="0"/>
            </a:rPr>
            <a:t>favour</a:t>
          </a:r>
          <a:r>
            <a:rPr lang="en-US" sz="2400" kern="1200" dirty="0">
              <a:solidFill>
                <a:srgbClr val="4B4A4A"/>
              </a:solidFill>
              <a:latin typeface="Calibri" pitchFamily="34" charset="0"/>
              <a:ea typeface="Cambria" pitchFamily="18" charset="0"/>
              <a:cs typeface="Calibri" pitchFamily="34" charset="0"/>
            </a:rPr>
            <a:t> iced drinks over traditional hot options (</a:t>
          </a:r>
          <a:r>
            <a:rPr lang="en-US" sz="2400" kern="1200" dirty="0" err="1">
              <a:solidFill>
                <a:srgbClr val="4B4A4A"/>
              </a:solidFill>
              <a:latin typeface="Calibri" pitchFamily="34" charset="0"/>
              <a:ea typeface="Cambria" pitchFamily="18" charset="0"/>
              <a:cs typeface="Calibri" pitchFamily="34" charset="0"/>
            </a:rPr>
            <a:t>DCunha</a:t>
          </a:r>
          <a:r>
            <a:rPr lang="en-US" sz="2400" kern="1200" dirty="0">
              <a:solidFill>
                <a:srgbClr val="4B4A4A"/>
              </a:solidFill>
              <a:latin typeface="Calibri" pitchFamily="34" charset="0"/>
              <a:ea typeface="Cambria" pitchFamily="18" charset="0"/>
              <a:cs typeface="Calibri" pitchFamily="34" charset="0"/>
            </a:rPr>
            <a:t>, 2024).</a:t>
          </a:r>
        </a:p>
        <a:p>
          <a:pPr lvl="0" algn="l" defTabSz="1066800">
            <a:lnSpc>
              <a:spcPct val="90000"/>
            </a:lnSpc>
            <a:spcBef>
              <a:spcPct val="0"/>
            </a:spcBef>
            <a:spcAft>
              <a:spcPct val="35000"/>
            </a:spcAft>
          </a:pPr>
          <a:endParaRPr lang="en-US" sz="2400" kern="1200" dirty="0">
            <a:solidFill>
              <a:srgbClr val="4B4A4A"/>
            </a:solidFill>
            <a:latin typeface="Cambria" pitchFamily="18" charset="0"/>
            <a:ea typeface="Cambria" pitchFamily="18" charset="0"/>
            <a:cs typeface="Geist" pitchFamily="34" charset="-120"/>
          </a:endParaRPr>
        </a:p>
        <a:p>
          <a:pPr lvl="0" algn="l" defTabSz="1066800">
            <a:lnSpc>
              <a:spcPct val="90000"/>
            </a:lnSpc>
            <a:spcBef>
              <a:spcPct val="0"/>
            </a:spcBef>
            <a:spcAft>
              <a:spcPct val="35000"/>
            </a:spcAft>
          </a:pPr>
          <a:r>
            <a:rPr lang="en-US" sz="2400" kern="1200" dirty="0">
              <a:solidFill>
                <a:srgbClr val="4B4A4A"/>
              </a:solidFill>
              <a:latin typeface="Calibri" pitchFamily="34" charset="0"/>
              <a:ea typeface="Cambria" pitchFamily="18" charset="0"/>
              <a:cs typeface="Calibri" pitchFamily="34" charset="0"/>
            </a:rPr>
            <a:t>Market gap: Lack of Arabic-style iced coffee despite a saturated premium café sector.</a:t>
          </a:r>
          <a:endParaRPr lang="en-US" sz="2400" kern="1200" dirty="0">
            <a:latin typeface="Calibri" pitchFamily="34" charset="0"/>
            <a:ea typeface="Cambria" pitchFamily="18" charset="0"/>
            <a:cs typeface="Calibri" pitchFamily="34" charset="0"/>
          </a:endParaRPr>
        </a:p>
      </dsp:txBody>
      <dsp:txXfrm>
        <a:off x="4807230" y="487135"/>
        <a:ext cx="8326851" cy="364298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2EB52D-5971-430D-AE44-634DCA6553FD}">
      <dsp:nvSpPr>
        <dsp:cNvPr id="0" name=""/>
        <dsp:cNvSpPr/>
      </dsp:nvSpPr>
      <dsp:spPr>
        <a:xfrm>
          <a:off x="962922" y="0"/>
          <a:ext cx="2074660" cy="2440777"/>
        </a:xfrm>
        <a:prstGeom prst="rect">
          <a:avLst/>
        </a:prstGeom>
        <a:solidFill>
          <a:schemeClr val="lt1">
            <a:alpha val="40000"/>
            <a:hueOff val="0"/>
            <a:satOff val="0"/>
            <a:lumOff val="0"/>
            <a:alphaOff val="0"/>
          </a:schemeClr>
        </a:solidFill>
        <a:ln w="9525" cap="flat" cmpd="sng" algn="ctr">
          <a:noFill/>
          <a:prstDash val="solid"/>
        </a:ln>
        <a:effectLst/>
      </dsp:spPr>
      <dsp:style>
        <a:lnRef idx="1">
          <a:scrgbClr r="0" g="0" b="0"/>
        </a:lnRef>
        <a:fillRef idx="1">
          <a:scrgbClr r="0" g="0" b="0"/>
        </a:fillRef>
        <a:effectRef idx="0">
          <a:scrgbClr r="0" g="0" b="0"/>
        </a:effectRef>
        <a:fontRef idx="minor"/>
      </dsp:style>
    </dsp:sp>
    <dsp:sp modelId="{87E5C92C-43C6-4CF9-A7E6-308A231E3317}">
      <dsp:nvSpPr>
        <dsp:cNvPr id="0" name=""/>
        <dsp:cNvSpPr/>
      </dsp:nvSpPr>
      <dsp:spPr>
        <a:xfrm>
          <a:off x="609601" y="0"/>
          <a:ext cx="2457451" cy="1608652"/>
        </a:xfrm>
        <a:prstGeom prst="rect">
          <a:avLst/>
        </a:prstGeom>
        <a:blipFill rotWithShape="1">
          <a:blip xmlns:r="http://schemas.openxmlformats.org/officeDocument/2006/relationships" r:embed="rId1"/>
          <a:stretch>
            <a:fillRect/>
          </a:stretch>
        </a:blipFill>
        <a:ln w="55000" cap="flat" cmpd="thickThin" algn="ctr">
          <a:noFill/>
          <a:prstDash val="solid"/>
        </a:ln>
        <a:effectLst/>
      </dsp:spPr>
      <dsp:style>
        <a:lnRef idx="2">
          <a:scrgbClr r="0" g="0" b="0"/>
        </a:lnRef>
        <a:fillRef idx="1">
          <a:scrgbClr r="0" g="0" b="0"/>
        </a:fillRef>
        <a:effectRef idx="0">
          <a:scrgbClr r="0" g="0" b="0"/>
        </a:effectRef>
        <a:fontRef idx="minor"/>
      </dsp:style>
    </dsp:sp>
    <dsp:sp modelId="{4A61BFA4-A7F7-4DC8-9667-73EE90AFD5F6}">
      <dsp:nvSpPr>
        <dsp:cNvPr id="0" name=""/>
        <dsp:cNvSpPr/>
      </dsp:nvSpPr>
      <dsp:spPr>
        <a:xfrm>
          <a:off x="352423" y="1685329"/>
          <a:ext cx="3143253" cy="6590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en-US" sz="3200" b="1" kern="1200" dirty="0">
              <a:latin typeface="Calibri" pitchFamily="34" charset="0"/>
              <a:cs typeface="Calibri" pitchFamily="34" charset="0"/>
            </a:rPr>
            <a:t>Product Range</a:t>
          </a:r>
        </a:p>
      </dsp:txBody>
      <dsp:txXfrm>
        <a:off x="352423" y="1685329"/>
        <a:ext cx="3143253" cy="659009"/>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ABF2FD-89B3-4C04-95CA-739429803297}">
      <dsp:nvSpPr>
        <dsp:cNvPr id="0" name=""/>
        <dsp:cNvSpPr/>
      </dsp:nvSpPr>
      <dsp:spPr>
        <a:xfrm>
          <a:off x="2091154" y="736346"/>
          <a:ext cx="5031597" cy="5031597"/>
        </a:xfrm>
        <a:prstGeom prst="blockArc">
          <a:avLst>
            <a:gd name="adj1" fmla="val 12600000"/>
            <a:gd name="adj2" fmla="val 16200000"/>
            <a:gd name="adj3" fmla="val 4529"/>
          </a:avLst>
        </a:prstGeom>
        <a:solidFill>
          <a:schemeClr val="accent3">
            <a:hueOff val="11624607"/>
            <a:satOff val="-37145"/>
            <a:lumOff val="-9412"/>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F867862-11E6-4956-B851-4C9357969C3A}">
      <dsp:nvSpPr>
        <dsp:cNvPr id="0" name=""/>
        <dsp:cNvSpPr/>
      </dsp:nvSpPr>
      <dsp:spPr>
        <a:xfrm>
          <a:off x="2091154" y="736346"/>
          <a:ext cx="5031597" cy="5031597"/>
        </a:xfrm>
        <a:prstGeom prst="blockArc">
          <a:avLst>
            <a:gd name="adj1" fmla="val 9000000"/>
            <a:gd name="adj2" fmla="val 12600000"/>
            <a:gd name="adj3" fmla="val 4529"/>
          </a:avLst>
        </a:prstGeom>
        <a:solidFill>
          <a:schemeClr val="accent3">
            <a:hueOff val="9299686"/>
            <a:satOff val="-29716"/>
            <a:lumOff val="-753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AA9A91F-40D2-4661-85CA-3F06EEE1E9D7}">
      <dsp:nvSpPr>
        <dsp:cNvPr id="0" name=""/>
        <dsp:cNvSpPr/>
      </dsp:nvSpPr>
      <dsp:spPr>
        <a:xfrm>
          <a:off x="2091154" y="736346"/>
          <a:ext cx="5031597" cy="5031597"/>
        </a:xfrm>
        <a:prstGeom prst="blockArc">
          <a:avLst>
            <a:gd name="adj1" fmla="val 5400000"/>
            <a:gd name="adj2" fmla="val 9000000"/>
            <a:gd name="adj3" fmla="val 4529"/>
          </a:avLst>
        </a:prstGeom>
        <a:solidFill>
          <a:schemeClr val="accent3">
            <a:hueOff val="6974765"/>
            <a:satOff val="-22287"/>
            <a:lumOff val="-5647"/>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AFF60C9-3449-4DAC-B52D-45F9C2CBAA63}">
      <dsp:nvSpPr>
        <dsp:cNvPr id="0" name=""/>
        <dsp:cNvSpPr/>
      </dsp:nvSpPr>
      <dsp:spPr>
        <a:xfrm>
          <a:off x="2091154" y="736346"/>
          <a:ext cx="5031597" cy="5031597"/>
        </a:xfrm>
        <a:prstGeom prst="blockArc">
          <a:avLst>
            <a:gd name="adj1" fmla="val 1800000"/>
            <a:gd name="adj2" fmla="val 5400000"/>
            <a:gd name="adj3" fmla="val 4529"/>
          </a:avLst>
        </a:prstGeom>
        <a:solidFill>
          <a:schemeClr val="accent3">
            <a:hueOff val="4649843"/>
            <a:satOff val="-14858"/>
            <a:lumOff val="-3765"/>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2A9FCE9-8848-4192-9A26-D7BC7D279D92}">
      <dsp:nvSpPr>
        <dsp:cNvPr id="0" name=""/>
        <dsp:cNvSpPr/>
      </dsp:nvSpPr>
      <dsp:spPr>
        <a:xfrm>
          <a:off x="2091154" y="736346"/>
          <a:ext cx="5031597" cy="5031597"/>
        </a:xfrm>
        <a:prstGeom prst="blockArc">
          <a:avLst>
            <a:gd name="adj1" fmla="val 19800000"/>
            <a:gd name="adj2" fmla="val 1800000"/>
            <a:gd name="adj3" fmla="val 4529"/>
          </a:avLst>
        </a:prstGeom>
        <a:solidFill>
          <a:schemeClr val="accent3">
            <a:hueOff val="2324921"/>
            <a:satOff val="-7429"/>
            <a:lumOff val="-1882"/>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C6208B0-FCD3-470A-8E82-3999DF980024}">
      <dsp:nvSpPr>
        <dsp:cNvPr id="0" name=""/>
        <dsp:cNvSpPr/>
      </dsp:nvSpPr>
      <dsp:spPr>
        <a:xfrm>
          <a:off x="2091154" y="736346"/>
          <a:ext cx="5031597" cy="5031597"/>
        </a:xfrm>
        <a:prstGeom prst="blockArc">
          <a:avLst>
            <a:gd name="adj1" fmla="val 16200000"/>
            <a:gd name="adj2" fmla="val 19800000"/>
            <a:gd name="adj3" fmla="val 4529"/>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0726DA5-D2D0-424E-A26D-9A7CEE6FA9A8}">
      <dsp:nvSpPr>
        <dsp:cNvPr id="0" name=""/>
        <dsp:cNvSpPr/>
      </dsp:nvSpPr>
      <dsp:spPr>
        <a:xfrm>
          <a:off x="3614927" y="2325458"/>
          <a:ext cx="2049357" cy="1853374"/>
        </a:xfrm>
        <a:prstGeom prst="ellipse">
          <a:avLst/>
        </a:prstGeom>
        <a:blipFill rotWithShape="0">
          <a:blip xmlns:r="http://schemas.openxmlformats.org/officeDocument/2006/relationships" r:embed="rId1"/>
          <a:stretch>
            <a:fillRect/>
          </a:stretch>
        </a:blip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0" tIns="82550" rIns="82550" bIns="82550" numCol="1" spcCol="1270" anchor="ctr" anchorCtr="0">
          <a:noAutofit/>
        </a:bodyPr>
        <a:lstStyle/>
        <a:p>
          <a:pPr lvl="0" algn="ctr" defTabSz="2889250">
            <a:lnSpc>
              <a:spcPct val="90000"/>
            </a:lnSpc>
            <a:spcBef>
              <a:spcPct val="0"/>
            </a:spcBef>
            <a:spcAft>
              <a:spcPct val="35000"/>
            </a:spcAft>
          </a:pPr>
          <a:endParaRPr lang="en-US" sz="6500" kern="1200" dirty="0">
            <a:latin typeface="Times New Roman" pitchFamily="18" charset="0"/>
            <a:cs typeface="Times New Roman" pitchFamily="18" charset="0"/>
          </a:endParaRPr>
        </a:p>
      </dsp:txBody>
      <dsp:txXfrm>
        <a:off x="3915048" y="2596878"/>
        <a:ext cx="1449115" cy="1310534"/>
      </dsp:txXfrm>
    </dsp:sp>
    <dsp:sp modelId="{EC8CB692-B30F-4CA2-8EC3-76EFCF9278CD}">
      <dsp:nvSpPr>
        <dsp:cNvPr id="0" name=""/>
        <dsp:cNvSpPr/>
      </dsp:nvSpPr>
      <dsp:spPr>
        <a:xfrm>
          <a:off x="3815695" y="2059"/>
          <a:ext cx="1582515" cy="1582515"/>
        </a:xfrm>
        <a:prstGeom prst="ellipse">
          <a:avLst/>
        </a:prstGeom>
        <a:solidFill>
          <a:schemeClr val="accent6"/>
        </a:solidFill>
        <a:ln w="63500" cap="flat" cmpd="thickThin" algn="ctr">
          <a:noFill/>
          <a:prstDash val="solid"/>
        </a:ln>
        <a:effectLst>
          <a:outerShdw blurRad="50800" dist="38100" dir="5400000" rotWithShape="0">
            <a:srgbClr val="000000">
              <a:alpha val="35000"/>
            </a:srgbClr>
          </a:outerShdw>
        </a:effectLst>
      </dsp:spPr>
      <dsp:style>
        <a:lnRef idx="3">
          <a:schemeClr val="lt1"/>
        </a:lnRef>
        <a:fillRef idx="1">
          <a:schemeClr val="accent6"/>
        </a:fillRef>
        <a:effectRef idx="1">
          <a:schemeClr val="accent6"/>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b="1" kern="1200" dirty="0">
              <a:latin typeface="Noto Serif SC Bold" pitchFamily="34" charset="0"/>
              <a:ea typeface="Noto Serif SC Bold" pitchFamily="34" charset="-122"/>
              <a:cs typeface="Noto Serif SC Bold" pitchFamily="34" charset="-120"/>
            </a:rPr>
            <a:t>1,236,288</a:t>
          </a:r>
        </a:p>
        <a:p>
          <a:pPr lvl="0" algn="ctr" defTabSz="622300">
            <a:lnSpc>
              <a:spcPct val="90000"/>
            </a:lnSpc>
            <a:spcBef>
              <a:spcPct val="0"/>
            </a:spcBef>
            <a:spcAft>
              <a:spcPct val="35000"/>
            </a:spcAft>
          </a:pPr>
          <a:r>
            <a:rPr lang="en-US" sz="1400" b="1" kern="1200" dirty="0">
              <a:latin typeface="Noto Serif SC Bold" pitchFamily="34" charset="0"/>
              <a:ea typeface="Noto Serif SC Bold" pitchFamily="34" charset="-122"/>
              <a:cs typeface="Noto Serif SC Bold" pitchFamily="34" charset="-120"/>
            </a:rPr>
            <a:t>Initial Investment (QAR)</a:t>
          </a:r>
          <a:endParaRPr lang="en-US" sz="1400" kern="1200" dirty="0"/>
        </a:p>
      </dsp:txBody>
      <dsp:txXfrm>
        <a:off x="4047449" y="233813"/>
        <a:ext cx="1119007" cy="1119007"/>
      </dsp:txXfrm>
    </dsp:sp>
    <dsp:sp modelId="{C6568AB4-B438-4A1F-B07A-8021A47A8CA5}">
      <dsp:nvSpPr>
        <dsp:cNvPr id="0" name=""/>
        <dsp:cNvSpPr/>
      </dsp:nvSpPr>
      <dsp:spPr>
        <a:xfrm>
          <a:off x="5945103" y="1231473"/>
          <a:ext cx="1582515" cy="1582515"/>
        </a:xfrm>
        <a:prstGeom prst="ellipse">
          <a:avLst/>
        </a:prstGeom>
        <a:gradFill rotWithShape="1">
          <a:gsLst>
            <a:gs pos="0">
              <a:schemeClr val="accent1">
                <a:shade val="15000"/>
                <a:satMod val="180000"/>
              </a:schemeClr>
            </a:gs>
            <a:gs pos="50000">
              <a:schemeClr val="accent1">
                <a:shade val="45000"/>
                <a:satMod val="170000"/>
              </a:schemeClr>
            </a:gs>
            <a:gs pos="70000">
              <a:schemeClr val="accent1">
                <a:tint val="99000"/>
                <a:shade val="65000"/>
                <a:satMod val="155000"/>
              </a:schemeClr>
            </a:gs>
            <a:gs pos="100000">
              <a:schemeClr val="accent1">
                <a:tint val="95500"/>
                <a:shade val="100000"/>
                <a:satMod val="155000"/>
              </a:schemeClr>
            </a:gs>
          </a:gsLst>
          <a:lin ang="16200000" scaled="0"/>
        </a:gradFill>
        <a:ln w="9525" cap="flat" cmpd="sng" algn="ctr">
          <a:solidFill>
            <a:schemeClr val="accent1"/>
          </a:solidFill>
          <a:prstDash val="solid"/>
        </a:ln>
        <a:effectLst>
          <a:outerShdw blurRad="50800" dist="38100" dir="5400000" rotWithShape="0">
            <a:srgbClr val="000000">
              <a:alpha val="35000"/>
            </a:srgbClr>
          </a:outerShdw>
        </a:effectLst>
      </dsp:spPr>
      <dsp:style>
        <a:lnRef idx="1">
          <a:schemeClr val="accent1"/>
        </a:lnRef>
        <a:fillRef idx="3">
          <a:schemeClr val="accent1"/>
        </a:fillRef>
        <a:effectRef idx="2">
          <a:schemeClr val="accent1"/>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b="1" kern="1200" dirty="0">
              <a:latin typeface="Noto Serif SC Bold" pitchFamily="34" charset="0"/>
              <a:ea typeface="Noto Serif SC Bold" pitchFamily="34" charset="-122"/>
              <a:cs typeface="Noto Serif SC Bold" pitchFamily="34" charset="-120"/>
            </a:rPr>
            <a:t>40%</a:t>
          </a:r>
        </a:p>
        <a:p>
          <a:pPr lvl="0" algn="ctr" defTabSz="622300">
            <a:lnSpc>
              <a:spcPct val="90000"/>
            </a:lnSpc>
            <a:spcBef>
              <a:spcPct val="0"/>
            </a:spcBef>
            <a:spcAft>
              <a:spcPct val="35000"/>
            </a:spcAft>
          </a:pPr>
          <a:r>
            <a:rPr lang="en-US" sz="1400" b="1" kern="1200" dirty="0">
              <a:latin typeface="Noto Serif SC Bold" pitchFamily="34" charset="0"/>
              <a:ea typeface="Noto Serif SC Bold" pitchFamily="34" charset="-122"/>
              <a:cs typeface="Noto Serif SC Bold" pitchFamily="34" charset="-120"/>
            </a:rPr>
            <a:t>ROI in Q1</a:t>
          </a:r>
          <a:endParaRPr lang="en-US" sz="1400" kern="1200" dirty="0"/>
        </a:p>
      </dsp:txBody>
      <dsp:txXfrm>
        <a:off x="6176857" y="1463227"/>
        <a:ext cx="1119007" cy="1119007"/>
      </dsp:txXfrm>
    </dsp:sp>
    <dsp:sp modelId="{AC25DD83-FEA5-41C5-8DE6-24FEBFFB03B7}">
      <dsp:nvSpPr>
        <dsp:cNvPr id="0" name=""/>
        <dsp:cNvSpPr/>
      </dsp:nvSpPr>
      <dsp:spPr>
        <a:xfrm>
          <a:off x="5945103" y="3690301"/>
          <a:ext cx="1582515" cy="1582515"/>
        </a:xfrm>
        <a:prstGeom prst="ellipse">
          <a:avLst/>
        </a:prstGeom>
        <a:gradFill rotWithShape="1">
          <a:gsLst>
            <a:gs pos="0">
              <a:schemeClr val="accent3">
                <a:tint val="62000"/>
                <a:satMod val="180000"/>
              </a:schemeClr>
            </a:gs>
            <a:gs pos="65000">
              <a:schemeClr val="accent3">
                <a:tint val="32000"/>
                <a:satMod val="250000"/>
              </a:schemeClr>
            </a:gs>
            <a:gs pos="100000">
              <a:schemeClr val="accent3">
                <a:tint val="23000"/>
                <a:satMod val="300000"/>
              </a:schemeClr>
            </a:gs>
          </a:gsLst>
          <a:lin ang="16200000" scaled="0"/>
        </a:gradFill>
        <a:ln w="9525" cap="flat" cmpd="sng" algn="ctr">
          <a:solidFill>
            <a:schemeClr val="accent3"/>
          </a:solidFill>
          <a:prstDash val="solid"/>
        </a:ln>
        <a:effectLst>
          <a:outerShdw blurRad="50800" dist="38100" dir="5400000" rotWithShape="0">
            <a:srgbClr val="000000">
              <a:alpha val="35000"/>
            </a:srgbClr>
          </a:outerShdw>
        </a:effectLst>
      </dsp:spPr>
      <dsp:style>
        <a:lnRef idx="1">
          <a:schemeClr val="accent3"/>
        </a:lnRef>
        <a:fillRef idx="2">
          <a:schemeClr val="accent3"/>
        </a:fillRef>
        <a:effectRef idx="1">
          <a:schemeClr val="accent3"/>
        </a:effectRef>
        <a:fontRef idx="minor">
          <a:schemeClr val="dk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b="1" kern="1200" dirty="0">
              <a:latin typeface="Noto Serif SC Bold" pitchFamily="34" charset="0"/>
              <a:ea typeface="Noto Serif SC Bold" pitchFamily="34" charset="-122"/>
              <a:cs typeface="Noto Serif SC Bold" pitchFamily="34" charset="-120"/>
            </a:rPr>
            <a:t>15%  Operational Efficiency Boost</a:t>
          </a:r>
          <a:endParaRPr lang="en-US" sz="1400" kern="1200" dirty="0"/>
        </a:p>
      </dsp:txBody>
      <dsp:txXfrm>
        <a:off x="6176857" y="3922055"/>
        <a:ext cx="1119007" cy="1119007"/>
      </dsp:txXfrm>
    </dsp:sp>
    <dsp:sp modelId="{9E131547-C513-40B7-BAF5-17AF24A5A8F0}">
      <dsp:nvSpPr>
        <dsp:cNvPr id="0" name=""/>
        <dsp:cNvSpPr/>
      </dsp:nvSpPr>
      <dsp:spPr>
        <a:xfrm>
          <a:off x="3815695" y="4919715"/>
          <a:ext cx="1582515" cy="1582515"/>
        </a:xfrm>
        <a:prstGeom prst="ellipse">
          <a:avLst/>
        </a:prstGeom>
        <a:solidFill>
          <a:schemeClr val="accent3">
            <a:hueOff val="6974765"/>
            <a:satOff val="-22287"/>
            <a:lumOff val="-5647"/>
            <a:alphaOff val="0"/>
          </a:schemeClr>
        </a:solid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b="1" kern="1200" dirty="0">
              <a:latin typeface="Noto Serif SC Bold" pitchFamily="34" charset="0"/>
              <a:ea typeface="Noto Serif SC Bold" pitchFamily="34" charset="-122"/>
              <a:cs typeface="Noto Serif SC Bold" pitchFamily="34" charset="-120"/>
            </a:rPr>
            <a:t>70%</a:t>
          </a:r>
        </a:p>
        <a:p>
          <a:pPr lvl="0" algn="ctr" defTabSz="622300">
            <a:lnSpc>
              <a:spcPct val="90000"/>
            </a:lnSpc>
            <a:spcBef>
              <a:spcPct val="0"/>
            </a:spcBef>
            <a:spcAft>
              <a:spcPct val="35000"/>
            </a:spcAft>
          </a:pPr>
          <a:r>
            <a:rPr lang="en-US" sz="1400" b="1" kern="1200" dirty="0">
              <a:latin typeface="Noto Serif SC Bold" pitchFamily="34" charset="0"/>
              <a:ea typeface="Noto Serif SC Bold" pitchFamily="34" charset="-122"/>
              <a:cs typeface="Noto Serif SC Bold" pitchFamily="34" charset="-120"/>
            </a:rPr>
            <a:t>Customer Satisfaction</a:t>
          </a:r>
          <a:endParaRPr lang="en-US" sz="1400" kern="1200" dirty="0"/>
        </a:p>
      </dsp:txBody>
      <dsp:txXfrm>
        <a:off x="4047449" y="5151469"/>
        <a:ext cx="1119007" cy="1119007"/>
      </dsp:txXfrm>
    </dsp:sp>
    <dsp:sp modelId="{A6555209-BE2D-489A-B98F-4126E85D2895}">
      <dsp:nvSpPr>
        <dsp:cNvPr id="0" name=""/>
        <dsp:cNvSpPr/>
      </dsp:nvSpPr>
      <dsp:spPr>
        <a:xfrm>
          <a:off x="1686288" y="3690301"/>
          <a:ext cx="1582515" cy="1582515"/>
        </a:xfrm>
        <a:prstGeom prst="ellipse">
          <a:avLst/>
        </a:prstGeom>
        <a:solidFill>
          <a:schemeClr val="accent3">
            <a:hueOff val="9299686"/>
            <a:satOff val="-29716"/>
            <a:lumOff val="-7530"/>
            <a:alphaOff val="0"/>
          </a:schemeClr>
        </a:solid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b="1" kern="1200">
              <a:latin typeface="Noto Serif SC Bold" pitchFamily="34" charset="0"/>
              <a:ea typeface="Noto Serif SC Bold" pitchFamily="34" charset="-122"/>
              <a:cs typeface="Noto Serif SC Bold" pitchFamily="34" charset="-120"/>
            </a:rPr>
            <a:t>10%</a:t>
          </a:r>
        </a:p>
        <a:p>
          <a:pPr lvl="0" algn="ctr" defTabSz="622300">
            <a:lnSpc>
              <a:spcPct val="90000"/>
            </a:lnSpc>
            <a:spcBef>
              <a:spcPct val="0"/>
            </a:spcBef>
            <a:spcAft>
              <a:spcPct val="35000"/>
            </a:spcAft>
          </a:pPr>
          <a:r>
            <a:rPr lang="en-US" sz="1400" b="1" kern="1200">
              <a:latin typeface="Noto Serif SC Bold" pitchFamily="34" charset="0"/>
              <a:ea typeface="Noto Serif SC Bold" pitchFamily="34" charset="-122"/>
              <a:cs typeface="Noto Serif SC Bold" pitchFamily="34" charset="-120"/>
            </a:rPr>
            <a:t>Annual Profit Increase</a:t>
          </a:r>
          <a:endParaRPr lang="en-US" sz="1400" kern="1200" dirty="0"/>
        </a:p>
      </dsp:txBody>
      <dsp:txXfrm>
        <a:off x="1918042" y="3922055"/>
        <a:ext cx="1119007" cy="1119007"/>
      </dsp:txXfrm>
    </dsp:sp>
    <dsp:sp modelId="{496B58AB-73EE-4F21-8A72-6BA2F109374E}">
      <dsp:nvSpPr>
        <dsp:cNvPr id="0" name=""/>
        <dsp:cNvSpPr/>
      </dsp:nvSpPr>
      <dsp:spPr>
        <a:xfrm>
          <a:off x="1686288" y="1231473"/>
          <a:ext cx="1582515" cy="1582515"/>
        </a:xfrm>
        <a:prstGeom prst="ellipse">
          <a:avLst/>
        </a:prstGeom>
        <a:solidFill>
          <a:schemeClr val="accent3">
            <a:hueOff val="11624607"/>
            <a:satOff val="-37145"/>
            <a:lumOff val="-9412"/>
            <a:alphaOff val="0"/>
          </a:schemeClr>
        </a:solid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b="1" kern="1200" dirty="0">
              <a:latin typeface="Noto Serif SC Bold" pitchFamily="34" charset="0"/>
              <a:ea typeface="Noto Serif SC Bold" pitchFamily="34" charset="-122"/>
              <a:cs typeface="Noto Serif SC Bold" pitchFamily="34" charset="-120"/>
            </a:rPr>
            <a:t>100,800</a:t>
          </a:r>
        </a:p>
        <a:p>
          <a:pPr lvl="0" algn="ctr" defTabSz="622300">
            <a:lnSpc>
              <a:spcPct val="90000"/>
            </a:lnSpc>
            <a:spcBef>
              <a:spcPct val="0"/>
            </a:spcBef>
            <a:spcAft>
              <a:spcPct val="35000"/>
            </a:spcAft>
          </a:pPr>
          <a:r>
            <a:rPr lang="en-US" sz="1400" b="1" kern="1200" dirty="0">
              <a:latin typeface="Noto Serif SC Bold" pitchFamily="34" charset="0"/>
              <a:ea typeface="Noto Serif SC Bold" pitchFamily="34" charset="-122"/>
              <a:cs typeface="Noto Serif SC Bold" pitchFamily="34" charset="-120"/>
            </a:rPr>
            <a:t>Year 1 Gross Profit (QAR)</a:t>
          </a:r>
          <a:endParaRPr lang="en-US" sz="1400" kern="1200" dirty="0"/>
        </a:p>
      </dsp:txBody>
      <dsp:txXfrm>
        <a:off x="1918042" y="1463227"/>
        <a:ext cx="1119007" cy="111900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16BDD9-5633-47DF-9284-4661F9D275E2}">
      <dsp:nvSpPr>
        <dsp:cNvPr id="0" name=""/>
        <dsp:cNvSpPr/>
      </dsp:nvSpPr>
      <dsp:spPr>
        <a:xfrm>
          <a:off x="727589" y="229886"/>
          <a:ext cx="2054257" cy="550926"/>
        </a:xfrm>
        <a:prstGeom prst="roundRect">
          <a:avLst/>
        </a:prstGeom>
        <a:solidFill>
          <a:schemeClr val="accent6"/>
        </a:solid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4818" tIns="76200" rIns="76200" bIns="76200" numCol="1" spcCol="1270" anchor="ctr" anchorCtr="0">
          <a:noAutofit/>
        </a:bodyPr>
        <a:lstStyle/>
        <a:p>
          <a:pPr lvl="0" algn="l" defTabSz="889000">
            <a:lnSpc>
              <a:spcPct val="90000"/>
            </a:lnSpc>
            <a:spcBef>
              <a:spcPct val="0"/>
            </a:spcBef>
            <a:spcAft>
              <a:spcPct val="35000"/>
            </a:spcAft>
          </a:pPr>
          <a:r>
            <a:rPr lang="en-US" sz="2000" b="1" kern="1200" dirty="0">
              <a:latin typeface="Calibri" pitchFamily="34" charset="0"/>
              <a:cs typeface="Calibri" pitchFamily="34" charset="0"/>
            </a:rPr>
            <a:t>Political</a:t>
          </a:r>
        </a:p>
      </dsp:txBody>
      <dsp:txXfrm>
        <a:off x="754483" y="256780"/>
        <a:ext cx="2000469" cy="497138"/>
      </dsp:txXfrm>
    </dsp:sp>
    <dsp:sp modelId="{AB473961-B2D9-4C7F-A75E-92A18630D3DE}">
      <dsp:nvSpPr>
        <dsp:cNvPr id="0" name=""/>
        <dsp:cNvSpPr/>
      </dsp:nvSpPr>
      <dsp:spPr>
        <a:xfrm>
          <a:off x="0" y="0"/>
          <a:ext cx="952405" cy="952547"/>
        </a:xfrm>
        <a:prstGeom prst="ellipse">
          <a:avLst/>
        </a:prstGeom>
        <a:blipFill rotWithShape="1">
          <a:blip xmlns:r="http://schemas.openxmlformats.org/officeDocument/2006/relationships" r:embed="rId1"/>
          <a:stretch>
            <a:fillRect/>
          </a:stretch>
        </a:blipFill>
        <a:ln w="55000" cap="flat" cmpd="thickThin" algn="ctr">
          <a:solidFill>
            <a:schemeClr val="bg2"/>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2C7E6E-00D7-4CB0-AF96-BF2B5335ABB1}">
      <dsp:nvSpPr>
        <dsp:cNvPr id="0" name=""/>
        <dsp:cNvSpPr/>
      </dsp:nvSpPr>
      <dsp:spPr>
        <a:xfrm>
          <a:off x="727579" y="329754"/>
          <a:ext cx="2122731" cy="569290"/>
        </a:xfrm>
        <a:prstGeom prst="roundRect">
          <a:avLst/>
        </a:prstGeom>
        <a:solidFill>
          <a:schemeClr val="accent1">
            <a:lumMod val="75000"/>
          </a:schemeClr>
        </a:solid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9312" tIns="76200" rIns="76200" bIns="76200" numCol="1" spcCol="1270" anchor="ctr" anchorCtr="0">
          <a:noAutofit/>
        </a:bodyPr>
        <a:lstStyle/>
        <a:p>
          <a:pPr lvl="0" algn="l" defTabSz="889000">
            <a:lnSpc>
              <a:spcPct val="90000"/>
            </a:lnSpc>
            <a:spcBef>
              <a:spcPct val="0"/>
            </a:spcBef>
            <a:spcAft>
              <a:spcPct val="35000"/>
            </a:spcAft>
          </a:pPr>
          <a:r>
            <a:rPr lang="en-US" sz="2000" b="1" kern="1200" dirty="0">
              <a:latin typeface="Calibri" pitchFamily="34" charset="0"/>
              <a:cs typeface="Calibri" pitchFamily="34" charset="0"/>
            </a:rPr>
            <a:t>Economic</a:t>
          </a:r>
          <a:endParaRPr lang="en-US" sz="2400" b="1" kern="1200" dirty="0">
            <a:latin typeface="Calibri" pitchFamily="34" charset="0"/>
            <a:cs typeface="Calibri" pitchFamily="34" charset="0"/>
          </a:endParaRPr>
        </a:p>
      </dsp:txBody>
      <dsp:txXfrm>
        <a:off x="755369" y="357544"/>
        <a:ext cx="2067151" cy="513710"/>
      </dsp:txXfrm>
    </dsp:sp>
    <dsp:sp modelId="{63A30218-0C19-46BA-8024-E8E7907F25A0}">
      <dsp:nvSpPr>
        <dsp:cNvPr id="0" name=""/>
        <dsp:cNvSpPr/>
      </dsp:nvSpPr>
      <dsp:spPr>
        <a:xfrm>
          <a:off x="120693" y="212644"/>
          <a:ext cx="984151" cy="984299"/>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9FBDAA-C116-4E4B-80D5-76AA46927D72}">
      <dsp:nvSpPr>
        <dsp:cNvPr id="0" name=""/>
        <dsp:cNvSpPr/>
      </dsp:nvSpPr>
      <dsp:spPr>
        <a:xfrm>
          <a:off x="648160" y="281557"/>
          <a:ext cx="2266489" cy="561944"/>
        </a:xfrm>
        <a:prstGeom prst="roundRect">
          <a:avLst/>
        </a:prstGeom>
        <a:solidFill>
          <a:srgbClr val="C7CF2F"/>
        </a:solid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3514" tIns="106680" rIns="106680" bIns="106680" numCol="1" spcCol="1270" anchor="ctr" anchorCtr="0">
          <a:noAutofit/>
        </a:bodyPr>
        <a:lstStyle/>
        <a:p>
          <a:pPr lvl="0" algn="l" defTabSz="1244600">
            <a:lnSpc>
              <a:spcPct val="90000"/>
            </a:lnSpc>
            <a:spcBef>
              <a:spcPct val="0"/>
            </a:spcBef>
            <a:spcAft>
              <a:spcPct val="35000"/>
            </a:spcAft>
          </a:pPr>
          <a:r>
            <a:rPr lang="en-US" sz="2800" b="1" kern="1200" dirty="0">
              <a:latin typeface="Calibri" pitchFamily="34" charset="0"/>
              <a:cs typeface="Calibri" pitchFamily="34" charset="0"/>
            </a:rPr>
            <a:t> </a:t>
          </a:r>
          <a:r>
            <a:rPr lang="en-US" sz="2000" b="1" kern="1200" dirty="0">
              <a:latin typeface="Calibri" pitchFamily="34" charset="0"/>
              <a:cs typeface="Calibri" pitchFamily="34" charset="0"/>
            </a:rPr>
            <a:t>Sociocultural    </a:t>
          </a:r>
          <a:endParaRPr lang="en-US" sz="2800" b="1" kern="1200" dirty="0">
            <a:latin typeface="Calibri" pitchFamily="34" charset="0"/>
            <a:cs typeface="Calibri" pitchFamily="34" charset="0"/>
          </a:endParaRPr>
        </a:p>
      </dsp:txBody>
      <dsp:txXfrm>
        <a:off x="675592" y="308989"/>
        <a:ext cx="2211625" cy="507080"/>
      </dsp:txXfrm>
    </dsp:sp>
    <dsp:sp modelId="{5BC03C12-3A21-42B8-B073-05357F5E620F}">
      <dsp:nvSpPr>
        <dsp:cNvPr id="0" name=""/>
        <dsp:cNvSpPr/>
      </dsp:nvSpPr>
      <dsp:spPr>
        <a:xfrm>
          <a:off x="38249" y="91017"/>
          <a:ext cx="971452" cy="97159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B1DED9-829B-411C-85A2-71BD1DDB11E6}">
      <dsp:nvSpPr>
        <dsp:cNvPr id="0" name=""/>
        <dsp:cNvSpPr/>
      </dsp:nvSpPr>
      <dsp:spPr>
        <a:xfrm>
          <a:off x="77015" y="409954"/>
          <a:ext cx="2619366" cy="505015"/>
        </a:xfrm>
        <a:prstGeom prst="roundRect">
          <a:avLst/>
        </a:prstGeom>
        <a:solidFill>
          <a:schemeClr val="accent3">
            <a:lumMod val="75000"/>
          </a:schemeClr>
        </a:solid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98583" tIns="68580" rIns="68580" bIns="68580" numCol="1" spcCol="1270" anchor="ctr" anchorCtr="0">
          <a:noAutofit/>
        </a:bodyPr>
        <a:lstStyle/>
        <a:p>
          <a:pPr lvl="0" algn="l" defTabSz="800100">
            <a:lnSpc>
              <a:spcPct val="90000"/>
            </a:lnSpc>
            <a:spcBef>
              <a:spcPct val="0"/>
            </a:spcBef>
            <a:spcAft>
              <a:spcPct val="35000"/>
            </a:spcAft>
          </a:pPr>
          <a:r>
            <a:rPr lang="en-US" sz="1800" kern="1200" dirty="0"/>
            <a:t>     </a:t>
          </a:r>
          <a:r>
            <a:rPr lang="en-US" sz="2000" b="1" kern="1200" dirty="0">
              <a:latin typeface="Calibri" pitchFamily="34" charset="0"/>
              <a:cs typeface="Calibri" pitchFamily="34" charset="0"/>
            </a:rPr>
            <a:t>Environmental</a:t>
          </a:r>
          <a:endParaRPr lang="en-US" sz="1400" b="1" kern="1200" dirty="0">
            <a:latin typeface="Calibri" pitchFamily="34" charset="0"/>
            <a:cs typeface="Calibri" pitchFamily="34" charset="0"/>
          </a:endParaRPr>
        </a:p>
      </dsp:txBody>
      <dsp:txXfrm>
        <a:off x="101668" y="434607"/>
        <a:ext cx="2570060" cy="455709"/>
      </dsp:txXfrm>
    </dsp:sp>
    <dsp:sp modelId="{245E2BD6-7EC6-41E3-9653-D37E3F9DFE43}">
      <dsp:nvSpPr>
        <dsp:cNvPr id="0" name=""/>
        <dsp:cNvSpPr/>
      </dsp:nvSpPr>
      <dsp:spPr>
        <a:xfrm>
          <a:off x="-77007" y="272948"/>
          <a:ext cx="873037" cy="873168"/>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E85C95-7777-417E-8CFB-FDDAA89B2A5A}">
      <dsp:nvSpPr>
        <dsp:cNvPr id="0" name=""/>
        <dsp:cNvSpPr/>
      </dsp:nvSpPr>
      <dsp:spPr>
        <a:xfrm>
          <a:off x="803243" y="402832"/>
          <a:ext cx="2054257" cy="550926"/>
        </a:xfrm>
        <a:prstGeom prst="roundRect">
          <a:avLst/>
        </a:prstGeom>
        <a:solidFill>
          <a:schemeClr val="accent5">
            <a:lumMod val="75000"/>
          </a:schemeClr>
        </a:solid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4818" tIns="76200" rIns="76200" bIns="76200" numCol="1" spcCol="1270" anchor="ctr" anchorCtr="0">
          <a:noAutofit/>
        </a:bodyPr>
        <a:lstStyle/>
        <a:p>
          <a:pPr lvl="0" algn="l" defTabSz="889000">
            <a:lnSpc>
              <a:spcPct val="90000"/>
            </a:lnSpc>
            <a:spcBef>
              <a:spcPct val="0"/>
            </a:spcBef>
            <a:spcAft>
              <a:spcPct val="35000"/>
            </a:spcAft>
          </a:pPr>
          <a:r>
            <a:rPr lang="en-US" sz="2000" b="1" kern="1200" dirty="0">
              <a:latin typeface="Calibri" pitchFamily="34" charset="0"/>
              <a:cs typeface="Calibri" pitchFamily="34" charset="0"/>
            </a:rPr>
            <a:t>Technological</a:t>
          </a:r>
        </a:p>
      </dsp:txBody>
      <dsp:txXfrm>
        <a:off x="830137" y="429726"/>
        <a:ext cx="2000469" cy="497138"/>
      </dsp:txXfrm>
    </dsp:sp>
    <dsp:sp modelId="{0C42C618-ABA9-4A9D-94ED-8C3482EA4ABD}">
      <dsp:nvSpPr>
        <dsp:cNvPr id="0" name=""/>
        <dsp:cNvSpPr/>
      </dsp:nvSpPr>
      <dsp:spPr>
        <a:xfrm>
          <a:off x="116800" y="254638"/>
          <a:ext cx="952405" cy="952547"/>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55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827D38-082D-4328-A6D9-B2F1D06EE90F}">
      <dsp:nvSpPr>
        <dsp:cNvPr id="0" name=""/>
        <dsp:cNvSpPr/>
      </dsp:nvSpPr>
      <dsp:spPr>
        <a:xfrm>
          <a:off x="1778314" y="134484"/>
          <a:ext cx="5152664" cy="1351420"/>
        </a:xfrm>
        <a:prstGeom prst="hexagon">
          <a:avLst>
            <a:gd name="adj" fmla="val 25000"/>
            <a:gd name="vf" fmla="val 115470"/>
          </a:avLst>
        </a:prstGeom>
        <a:solidFill>
          <a:schemeClr val="bg2"/>
        </a:solid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25400" rIns="0" bIns="25400" numCol="1" spcCol="1270" anchor="ctr" anchorCtr="0">
          <a:noAutofit/>
        </a:bodyPr>
        <a:lstStyle/>
        <a:p>
          <a:pPr lvl="0" algn="ctr" defTabSz="889000">
            <a:lnSpc>
              <a:spcPct val="90000"/>
            </a:lnSpc>
            <a:spcBef>
              <a:spcPct val="0"/>
            </a:spcBef>
            <a:spcAft>
              <a:spcPct val="35000"/>
            </a:spcAft>
          </a:pPr>
          <a:r>
            <a:rPr lang="en-US" sz="2000" kern="1200" dirty="0">
              <a:solidFill>
                <a:srgbClr val="4B4A4A"/>
              </a:solidFill>
              <a:latin typeface="Calibri" pitchFamily="34" charset="0"/>
              <a:ea typeface="Geist" pitchFamily="34" charset="-122"/>
              <a:cs typeface="Calibri" pitchFamily="34" charset="0"/>
            </a:rPr>
            <a:t>Starbucks holds 29.65% market share; Flat White gaining presence (</a:t>
          </a:r>
          <a:r>
            <a:rPr lang="en-US" sz="2000" kern="1200" dirty="0" err="1">
              <a:solidFill>
                <a:srgbClr val="4B4A4A"/>
              </a:solidFill>
              <a:latin typeface="Calibri" pitchFamily="34" charset="0"/>
              <a:ea typeface="Geist" pitchFamily="34" charset="-122"/>
              <a:cs typeface="Calibri" pitchFamily="34" charset="0"/>
            </a:rPr>
            <a:t>csimarket</a:t>
          </a:r>
          <a:r>
            <a:rPr lang="en-US" sz="2000" kern="1200" dirty="0">
              <a:solidFill>
                <a:srgbClr val="4B4A4A"/>
              </a:solidFill>
              <a:latin typeface="Calibri" pitchFamily="34" charset="0"/>
              <a:ea typeface="Geist" pitchFamily="34" charset="-122"/>
              <a:cs typeface="Calibri" pitchFamily="34" charset="0"/>
            </a:rPr>
            <a:t>, 2025; </a:t>
          </a:r>
          <a:r>
            <a:rPr lang="en-US" sz="2000" kern="1200" dirty="0" err="1">
              <a:solidFill>
                <a:srgbClr val="4B4A4A"/>
              </a:solidFill>
              <a:latin typeface="Calibri" pitchFamily="34" charset="0"/>
              <a:ea typeface="Geist" pitchFamily="34" charset="-122"/>
              <a:cs typeface="Calibri" pitchFamily="34" charset="0"/>
            </a:rPr>
            <a:t>Faria</a:t>
          </a:r>
          <a:r>
            <a:rPr lang="en-US" sz="2000" kern="1200" dirty="0">
              <a:solidFill>
                <a:srgbClr val="4B4A4A"/>
              </a:solidFill>
              <a:latin typeface="Calibri" pitchFamily="34" charset="0"/>
              <a:ea typeface="Geist" pitchFamily="34" charset="-122"/>
              <a:cs typeface="Calibri" pitchFamily="34" charset="0"/>
            </a:rPr>
            <a:t>, 2025).</a:t>
          </a:r>
          <a:endParaRPr lang="en-US" sz="2000" kern="1200" dirty="0">
            <a:latin typeface="Calibri" pitchFamily="34" charset="0"/>
            <a:cs typeface="Calibri" pitchFamily="34" charset="0"/>
          </a:endParaRPr>
        </a:p>
      </dsp:txBody>
      <dsp:txXfrm>
        <a:off x="2320321" y="276639"/>
        <a:ext cx="4068650" cy="1067110"/>
      </dsp:txXfrm>
    </dsp:sp>
    <dsp:sp modelId="{C492DE63-2237-43E5-9406-5E463D702064}">
      <dsp:nvSpPr>
        <dsp:cNvPr id="0" name=""/>
        <dsp:cNvSpPr/>
      </dsp:nvSpPr>
      <dsp:spPr>
        <a:xfrm>
          <a:off x="1802793" y="727241"/>
          <a:ext cx="208763" cy="180179"/>
        </a:xfrm>
        <a:prstGeom prst="hexagon">
          <a:avLst>
            <a:gd name="adj" fmla="val 25000"/>
            <a:gd name="vf" fmla="val 115470"/>
          </a:avLst>
        </a:prstGeom>
        <a:solidFill>
          <a:schemeClr val="lt1">
            <a:hueOff val="0"/>
            <a:satOff val="0"/>
            <a:lumOff val="0"/>
            <a:alphaOff val="0"/>
          </a:schemeClr>
        </a:solidFill>
        <a:ln w="55000" cap="flat" cmpd="thickThin"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3E754BF-6457-4107-B81B-DC51E7FA5002}">
      <dsp:nvSpPr>
        <dsp:cNvPr id="0" name=""/>
        <dsp:cNvSpPr/>
      </dsp:nvSpPr>
      <dsp:spPr>
        <a:xfrm>
          <a:off x="0" y="47235"/>
          <a:ext cx="1786410" cy="1539890"/>
        </a:xfrm>
        <a:prstGeom prst="hexagon">
          <a:avLst>
            <a:gd name="adj" fmla="val 25000"/>
            <a:gd name="vf" fmla="val 11547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55000" cap="flat" cmpd="thickThin"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CFA3FBA-D319-45BD-9155-22165EF5330A}">
      <dsp:nvSpPr>
        <dsp:cNvPr id="0" name=""/>
        <dsp:cNvSpPr/>
      </dsp:nvSpPr>
      <dsp:spPr>
        <a:xfrm>
          <a:off x="0" y="760978"/>
          <a:ext cx="208763" cy="180179"/>
        </a:xfrm>
        <a:prstGeom prst="hexagon">
          <a:avLst>
            <a:gd name="adj" fmla="val 25000"/>
            <a:gd name="vf" fmla="val 115470"/>
          </a:avLst>
        </a:prstGeom>
        <a:solidFill>
          <a:schemeClr val="lt1">
            <a:hueOff val="0"/>
            <a:satOff val="0"/>
            <a:lumOff val="0"/>
            <a:alphaOff val="0"/>
          </a:schemeClr>
        </a:solidFill>
        <a:ln w="55000" cap="flat" cmpd="thickThin"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F38B989-280A-464A-B9D8-56330E4E431E}">
      <dsp:nvSpPr>
        <dsp:cNvPr id="0" name=""/>
        <dsp:cNvSpPr/>
      </dsp:nvSpPr>
      <dsp:spPr>
        <a:xfrm>
          <a:off x="1755104" y="316351"/>
          <a:ext cx="4673920" cy="1158400"/>
        </a:xfrm>
        <a:prstGeom prst="hexagon">
          <a:avLst>
            <a:gd name="adj" fmla="val 25000"/>
            <a:gd name="vf" fmla="val 115470"/>
          </a:avLst>
        </a:prstGeom>
        <a:solidFill>
          <a:schemeClr val="accent1">
            <a:lumMod val="20000"/>
            <a:lumOff val="80000"/>
          </a:schemeClr>
        </a:solid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25400" rIns="0" bIns="25400" numCol="1" spcCol="1270" anchor="ctr" anchorCtr="0">
          <a:noAutofit/>
        </a:bodyPr>
        <a:lstStyle/>
        <a:p>
          <a:pPr lvl="0" algn="ctr" defTabSz="889000">
            <a:lnSpc>
              <a:spcPct val="90000"/>
            </a:lnSpc>
            <a:spcBef>
              <a:spcPct val="0"/>
            </a:spcBef>
            <a:spcAft>
              <a:spcPct val="35000"/>
            </a:spcAft>
          </a:pPr>
          <a:r>
            <a:rPr lang="en-US" sz="2000" kern="1200" dirty="0">
              <a:solidFill>
                <a:srgbClr val="4B4A4A"/>
              </a:solidFill>
              <a:latin typeface="Calibri" pitchFamily="34" charset="0"/>
              <a:ea typeface="Geist" pitchFamily="34" charset="-122"/>
              <a:cs typeface="Calibri" pitchFamily="34" charset="0"/>
            </a:rPr>
            <a:t>Iced Arabic Coffee offers affordability, tradition, and sustainable packaging as USPs.</a:t>
          </a:r>
          <a:endParaRPr lang="en-US" sz="2000" kern="1200" dirty="0">
            <a:latin typeface="Calibri" pitchFamily="34" charset="0"/>
            <a:cs typeface="Calibri" pitchFamily="34" charset="0"/>
          </a:endParaRPr>
        </a:p>
      </dsp:txBody>
      <dsp:txXfrm>
        <a:off x="2241131" y="436809"/>
        <a:ext cx="3701866" cy="917484"/>
      </dsp:txXfrm>
    </dsp:sp>
    <dsp:sp modelId="{537BD20A-DEE2-4A7E-BE63-43726F902A80}">
      <dsp:nvSpPr>
        <dsp:cNvPr id="0" name=""/>
        <dsp:cNvSpPr/>
      </dsp:nvSpPr>
      <dsp:spPr>
        <a:xfrm>
          <a:off x="2004576" y="838338"/>
          <a:ext cx="197130" cy="170139"/>
        </a:xfrm>
        <a:prstGeom prst="hexagon">
          <a:avLst>
            <a:gd name="adj" fmla="val 25000"/>
            <a:gd name="vf" fmla="val 115470"/>
          </a:avLst>
        </a:prstGeom>
        <a:solidFill>
          <a:schemeClr val="lt1">
            <a:hueOff val="0"/>
            <a:satOff val="0"/>
            <a:lumOff val="0"/>
            <a:alphaOff val="0"/>
          </a:schemeClr>
        </a:solidFill>
        <a:ln w="55000" cap="flat" cmpd="thickThin"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740720C-B0CF-4D19-837A-F5E82EEB663A}">
      <dsp:nvSpPr>
        <dsp:cNvPr id="0" name=""/>
        <dsp:cNvSpPr/>
      </dsp:nvSpPr>
      <dsp:spPr>
        <a:xfrm>
          <a:off x="0" y="195942"/>
          <a:ext cx="1840876" cy="1454082"/>
        </a:xfrm>
        <a:prstGeom prst="hexagon">
          <a:avLst>
            <a:gd name="adj" fmla="val 25000"/>
            <a:gd name="vf" fmla="val 11547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55000" cap="flat" cmpd="thickThin"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F24761E-975A-47C7-A138-2FD653166589}">
      <dsp:nvSpPr>
        <dsp:cNvPr id="0" name=""/>
        <dsp:cNvSpPr/>
      </dsp:nvSpPr>
      <dsp:spPr>
        <a:xfrm>
          <a:off x="0" y="814838"/>
          <a:ext cx="197130" cy="170139"/>
        </a:xfrm>
        <a:prstGeom prst="hexagon">
          <a:avLst>
            <a:gd name="adj" fmla="val 25000"/>
            <a:gd name="vf" fmla="val 115470"/>
          </a:avLst>
        </a:prstGeom>
        <a:solidFill>
          <a:schemeClr val="lt1">
            <a:hueOff val="0"/>
            <a:satOff val="0"/>
            <a:lumOff val="0"/>
            <a:alphaOff val="0"/>
          </a:schemeClr>
        </a:solidFill>
        <a:ln w="55000" cap="flat" cmpd="thickThin"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AAAEAA-64F1-4EBA-985C-8D8998682E9F}">
      <dsp:nvSpPr>
        <dsp:cNvPr id="0" name=""/>
        <dsp:cNvSpPr/>
      </dsp:nvSpPr>
      <dsp:spPr>
        <a:xfrm>
          <a:off x="86217" y="37826"/>
          <a:ext cx="2814239" cy="1541172"/>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55000" cap="flat" cmpd="thickThin" algn="ctr">
          <a:noFill/>
          <a:prstDash val="solid"/>
        </a:ln>
        <a:effectLst/>
      </dsp:spPr>
      <dsp:style>
        <a:lnRef idx="2">
          <a:scrgbClr r="0" g="0" b="0"/>
        </a:lnRef>
        <a:fillRef idx="1">
          <a:scrgbClr r="0" g="0" b="0"/>
        </a:fillRef>
        <a:effectRef idx="0">
          <a:scrgbClr r="0" g="0" b="0"/>
        </a:effectRef>
        <a:fontRef idx="minor">
          <a:schemeClr val="lt1"/>
        </a:fontRef>
      </dsp:style>
    </dsp:sp>
    <dsp:sp modelId="{5A17CB69-0189-49FA-8F0D-55DD070BB5D5}">
      <dsp:nvSpPr>
        <dsp:cNvPr id="0" name=""/>
        <dsp:cNvSpPr/>
      </dsp:nvSpPr>
      <dsp:spPr>
        <a:xfrm>
          <a:off x="192198" y="1508599"/>
          <a:ext cx="2236825" cy="829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6032" tIns="256032" rIns="256032" bIns="0" numCol="1" spcCol="1270" anchor="t" anchorCtr="0">
          <a:noAutofit/>
        </a:bodyPr>
        <a:lstStyle/>
        <a:p>
          <a:pPr lvl="0" algn="ctr" defTabSz="1600200">
            <a:lnSpc>
              <a:spcPct val="90000"/>
            </a:lnSpc>
            <a:spcBef>
              <a:spcPct val="0"/>
            </a:spcBef>
            <a:spcAft>
              <a:spcPct val="35000"/>
            </a:spcAft>
          </a:pPr>
          <a:r>
            <a:rPr lang="en-US" sz="3600" b="1" kern="1200" dirty="0">
              <a:latin typeface="Calibri" pitchFamily="34" charset="0"/>
              <a:cs typeface="Calibri" pitchFamily="34" charset="0"/>
            </a:rPr>
            <a:t>Branding</a:t>
          </a:r>
        </a:p>
      </dsp:txBody>
      <dsp:txXfrm>
        <a:off x="192198" y="1508599"/>
        <a:ext cx="2236825" cy="829862"/>
      </dsp:txXfrm>
    </dsp:sp>
  </dsp:spTree>
</dsp:drawing>
</file>

<file path=ppt/diagrams/layout1.xml><?xml version="1.0" encoding="utf-8"?>
<dgm:layoutDef xmlns:dgm="http://schemas.openxmlformats.org/drawingml/2006/diagram" xmlns:a="http://schemas.openxmlformats.org/drawingml/2006/main" uniqueId="urn:microsoft.com/office/officeart/2009/layout/CirclePictureHierarchy">
  <dgm:title val=""/>
  <dgm:desc val=""/>
  <dgm:catLst>
    <dgm:cat type="hierarchy" pri="1750"/>
    <dgm:cat type="picture" pri="23000"/>
    <dgm:cat type="pictureconvert" pri="2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5"/>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h" for="ch" forName="image" refType="h" fact="0.8"/>
              <dgm:constr type="w" for="ch" forName="image" refType="h" refFor="ch" refForName="image"/>
              <dgm:constr type="t" for="ch" forName="image" refType="h" fact="0.1"/>
              <dgm:constr type="l" for="ch" forName="image"/>
              <dgm:constr type="w" for="ch" forName="text" refType="w" fact="0.6"/>
              <dgm:constr type="h" for="ch" forName="text" refType="h" fact="0.8"/>
              <dgm:constr type="t" for="ch" forName="text" refType="w" fact="0.04"/>
              <dgm:constr type="l" for="ch" forName="text" refType="w" fact="0.4"/>
            </dgm:constrLst>
            <dgm:ruleLst/>
            <dgm:layoutNode name="image" styleLbl="node0">
              <dgm:alg type="sp"/>
              <dgm:shape xmlns:r="http://schemas.openxmlformats.org/officeDocument/2006/relationships" type="ellipse" r:blip="" blipPhldr="1">
                <dgm:adjLst/>
              </dgm:shape>
              <dgm:presOf/>
              <dgm:constrLst/>
              <dgm:ruleLst/>
            </dgm:layoutNode>
            <dgm:layoutNode name="text"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image"/>
                    <dgm:param type="dstNode" val="image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h" for="ch" forName="image2" refType="h" fact="0.8"/>
                      <dgm:constr type="w" for="ch" forName="image2" refType="h" refFor="ch" refForName="image2"/>
                      <dgm:constr type="t" for="ch" forName="image2" refType="h" fact="0.1"/>
                      <dgm:constr type="l" for="ch" forName="image2"/>
                      <dgm:constr type="w" for="ch" forName="text2" refType="w" fact="0.6"/>
                      <dgm:constr type="h" for="ch" forName="text2" refType="h" fact="0.8"/>
                      <dgm:constr type="t" for="ch" forName="text2" refType="w" fact="0.04"/>
                      <dgm:constr type="l" for="ch" forName="text2" refType="w" fact="0.4"/>
                    </dgm:constrLst>
                    <dgm:ruleLst/>
                    <dgm:layoutNode name="image2">
                      <dgm:alg type="sp"/>
                      <dgm:shape xmlns:r="http://schemas.openxmlformats.org/officeDocument/2006/relationships" type="ellipse" r:blip="" blipPhldr="1">
                        <dgm:adjLst/>
                      </dgm:shape>
                      <dgm:presOf/>
                      <dgm:constrLst/>
                      <dgm:ruleLst/>
                    </dgm:layoutNode>
                    <dgm:layoutNode name="text2"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image2"/>
                            <dgm:param type="dstNode" val="image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h" for="ch" forName="image3" refType="h" fact="0.8"/>
                              <dgm:constr type="w" for="ch" forName="image3" refType="h" refFor="ch" refForName="image3"/>
                              <dgm:constr type="t" for="ch" forName="image3" refType="h" fact="0.1"/>
                              <dgm:constr type="l" for="ch" forName="image3"/>
                              <dgm:constr type="w" for="ch" forName="text3" refType="w" fact="0.6"/>
                              <dgm:constr type="h" for="ch" forName="text3" refType="h" fact="0.8"/>
                              <dgm:constr type="t" for="ch" forName="text3" refType="w" fact="0.04"/>
                              <dgm:constr type="l" for="ch" forName="text3" refType="w" fact="0.4"/>
                            </dgm:constrLst>
                            <dgm:ruleLst/>
                            <dgm:layoutNode name="image3">
                              <dgm:alg type="sp"/>
                              <dgm:shape xmlns:r="http://schemas.openxmlformats.org/officeDocument/2006/relationships" type="ellipse" r:blip="" blipPhldr="1">
                                <dgm:adjLst/>
                              </dgm:shape>
                              <dgm:presOf/>
                              <dgm:constrLst/>
                              <dgm:ruleLst/>
                            </dgm:layoutNode>
                            <dgm:layoutNode name="text3"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image3"/>
                                        <dgm:param type="dstNode" val="image4"/>
                                      </dgm:alg>
                                    </dgm:if>
                                    <dgm:else name="Name26">
                                      <dgm:alg type="conn">
                                        <dgm:param type="dim" val="1D"/>
                                        <dgm:param type="endSty" val="noArr"/>
                                        <dgm:param type="connRout" val="bend"/>
                                        <dgm:param type="bendPt" val="end"/>
                                        <dgm:param type="begPts" val="bCtr"/>
                                        <dgm:param type="endPts" val="tCtr"/>
                                        <dgm:param type="srcNode" val="image4"/>
                                        <dgm:param type="dstNode" val="image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h" for="ch" forName="image4" refType="h" fact="0.8"/>
                                      <dgm:constr type="w" for="ch" forName="image4" refType="h" refFor="ch" refForName="image4"/>
                                      <dgm:constr type="t" for="ch" forName="image4" refType="h" fact="0.1"/>
                                      <dgm:constr type="l" for="ch" forName="image4"/>
                                      <dgm:constr type="w" for="ch" forName="text4" refType="w" fact="0.6"/>
                                      <dgm:constr type="h" for="ch" forName="text4" refType="h" fact="0.8"/>
                                      <dgm:constr type="t" for="ch" forName="text4" refType="w" fact="0.04"/>
                                      <dgm:constr type="l" for="ch" forName="text4" refType="w" fact="0.4"/>
                                    </dgm:constrLst>
                                    <dgm:ruleLst/>
                                    <dgm:layoutNode name="image4">
                                      <dgm:alg type="sp"/>
                                      <dgm:shape xmlns:r="http://schemas.openxmlformats.org/officeDocument/2006/relationships" type="ellipse" r:blip="" blipPhldr="1">
                                        <dgm:adjLst/>
                                      </dgm:shape>
                                      <dgm:presOf/>
                                      <dgm:constrLst/>
                                      <dgm:ruleLst/>
                                    </dgm:layoutNode>
                                    <dgm:layoutNode name="text4" styleLbl="revTx">
                                      <dgm:varLst>
                                        <dgm:chPref val="3"/>
                                      </dgm:varLst>
                                      <dgm:alg type="tx">
                                        <dgm:param type="parTxLTRAlign" val="l"/>
                                        <dgm:param type="parTxRTLAlign" val="r"/>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8/layout/CaptionedPictures">
  <dgm:title val=""/>
  <dgm:desc val=""/>
  <dgm:catLst>
    <dgm:cat type="picture" pri="5000"/>
    <dgm:cat type="pictureconvert" pri="5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60" srcId="0" destId="10" srcOrd="0" destOrd="0"/>
        <dgm:cxn modelId="12" srcId="10" destId="11" srcOrd="0" destOrd="0"/>
        <dgm:cxn modelId="7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 modelId="90" srcId="0" destId="40" srcOrd="3" destOrd="0"/>
        <dgm:cxn modelId="42" srcId="40" destId="41" srcOrd="0" destOrd="0"/>
      </dgm:cxnLst>
      <dgm:bg/>
      <dgm:whole/>
    </dgm:dataModel>
  </dgm:clrData>
  <dgm:layoutNode name="Name0">
    <dgm:varLst>
      <dgm:chMax/>
      <dgm:chPref/>
      <dgm:dir/>
    </dgm:varLst>
    <dgm:choose name="Name1">
      <dgm:if name="Name2" func="var" arg="dir" op="equ" val="norm">
        <dgm:alg type="snake">
          <dgm:param type="off" val="ctr"/>
        </dgm:alg>
      </dgm:if>
      <dgm:else name="Name3">
        <dgm:alg type="snake">
          <dgm:param type="grDir" val="tR"/>
          <dgm:param type="off" val="ctr"/>
        </dgm:alg>
      </dgm:else>
    </dgm:choose>
    <dgm:shape xmlns:r="http://schemas.openxmlformats.org/officeDocument/2006/relationships" r:blip="">
      <dgm:adjLst/>
    </dgm:shape>
    <dgm:constrLst>
      <dgm:constr type="primFontSz" for="des" forName="Parent" op="equ"/>
      <dgm:constr type="primFontSz" for="des" forName="Child" refType="primFontSz" refFor="des" refForName="Parent" op="lte"/>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varLst>
          <dgm:chMax val="1"/>
          <dgm:chPref val="1"/>
        </dgm:varLst>
        <dgm:alg type="composite">
          <dgm:param type="ar" val="0.85"/>
        </dgm:alg>
        <dgm:shape xmlns:r="http://schemas.openxmlformats.org/officeDocument/2006/relationships" r:blip="">
          <dgm:adjLst/>
        </dgm:shape>
        <dgm:constrLst>
          <dgm:constr type="l" for="ch" forName="Accent" refType="w" fact="0"/>
          <dgm:constr type="t" for="ch" forName="Accent" refType="h" fact="0"/>
          <dgm:constr type="w" for="ch" forName="Accent" refType="w"/>
          <dgm:constr type="h" for="ch" forName="Accent" refType="h"/>
          <dgm:constr type="l" for="ch" forName="Image" refType="w" fact="0.05"/>
          <dgm:constr type="t" for="ch" forName="Image" refType="h" fact="0.04"/>
          <dgm:constr type="w" for="ch" forName="Image" refType="w" fact="0.9"/>
          <dgm:constr type="h" for="ch" forName="Image" refType="h" fact="0.65"/>
          <dgm:constr type="l" for="ch" forName="ChildComposite" refType="w" fact="0.05"/>
          <dgm:constr type="t" for="ch" forName="ChildComposite" refType="h" fact="0.69"/>
          <dgm:constr type="w" for="ch" forName="ChildComposite" refType="w" fact="0.9"/>
          <dgm:constr type="h" for="ch" forName="ChildComposite" refType="h" fact="0.27"/>
        </dgm:constrLst>
        <dgm:layoutNode name="Accent" styleLbl="trAlignAcc1">
          <dgm:varLst>
            <dgm:chMax val="0"/>
            <dgm:chPref val="0"/>
          </dgm:varLst>
          <dgm:alg type="sp"/>
          <dgm:shape xmlns:r="http://schemas.openxmlformats.org/officeDocument/2006/relationships" type="rect" r:blip="">
            <dgm:adjLst/>
          </dgm:shape>
          <dgm:presOf/>
        </dgm:layoutNode>
        <dgm:layoutNode name="Image" styleLbl="alignImgPlace1">
          <dgm:varLst>
            <dgm:chMax val="0"/>
            <dgm:chPref val="0"/>
          </dgm:varLst>
          <dgm:alg type="sp"/>
          <dgm:shape xmlns:r="http://schemas.openxmlformats.org/officeDocument/2006/relationships" type="rect" r:blip="" blipPhldr="1">
            <dgm:adjLst/>
          </dgm:shape>
          <dgm:presOf/>
        </dgm:layoutNode>
        <dgm:layoutNode name="ChildComposite">
          <dgm:alg type="composite"/>
          <dgm:shape xmlns:r="http://schemas.openxmlformats.org/officeDocument/2006/relationships" r:blip="">
            <dgm:adjLst/>
          </dgm:shape>
          <dgm:choose name="Name4">
            <dgm:if name="Name5" axis="ch" ptType="node" func="cnt" op="gte" val="1">
              <dgm:constrLst>
                <dgm:constr type="l" for="ch" forName="Parent" refType="w" fact="0"/>
                <dgm:constr type="t" for="ch" forName="Parent" refType="h" fact="0"/>
                <dgm:constr type="w" for="ch" forName="Parent" refType="w"/>
                <dgm:constr type="h" for="ch" forName="Parent" refType="h" fact="0.3704"/>
                <dgm:constr type="l" for="ch" forName="Child" refType="w" fact="0"/>
                <dgm:constr type="t" for="ch" forName="Child" refType="h" fact="0.3704"/>
                <dgm:constr type="w" for="ch" forName="Child" refType="w"/>
                <dgm:constr type="h" for="ch" forName="Child" refType="h" fact="0.6296"/>
              </dgm:constrLst>
            </dgm:if>
            <dgm:else name="Name6">
              <dgm:constrLst>
                <dgm:constr type="l" for="ch" forName="Parent" refType="w" fact="0"/>
                <dgm:constr type="t" for="ch" forName="Parent" refType="h" fact="0"/>
                <dgm:constr type="w" for="ch" forName="Parent" refType="w"/>
                <dgm:constr type="h" for="ch" forName="Parent" refType="h"/>
                <dgm:constr type="l" for="ch" forName="Child" refType="w" fact="0"/>
                <dgm:constr type="t" for="ch" forName="Child" refType="h" fact="0"/>
                <dgm:constr type="w" for="ch" forName="Child" refType="w" fact="0"/>
                <dgm:constr type="h" for="ch" forName="Child" refType="h" fact="0"/>
              </dgm:constrLst>
            </dgm:else>
          </dgm:choose>
          <dgm:layoutNode name="Child" styleLbl="node1">
            <dgm:varLst>
              <dgm:chMax val="0"/>
              <dgm:chPref val="0"/>
              <dgm:bulletEnabled val="1"/>
            </dgm:varLst>
            <dgm:choose name="Name7">
              <dgm:if name="Name8" axis="ch" ptType="node" func="cnt" op="gt" val="1">
                <dgm:alg type="tx">
                  <dgm:param type="parTxLTRAlign" val="l"/>
                  <dgm:param type="parTxRTLAlign" val="r"/>
                  <dgm:param type="txAnchorVert" val="mid"/>
                  <dgm:param type="txAnchorVertCh" val="mid"/>
                </dgm:alg>
              </dgm:if>
              <dgm:else name="Name9">
                <dgm:alg type="tx">
                  <dgm:param type="parTxLTRAlign" val="ctr"/>
                  <dgm:param type="parTxRTLAlign" val="ctr"/>
                  <dgm:param type="shpTxLTRAlignCh" val="l"/>
                  <dgm:param type="shpTxRTLAlignCh" val="r"/>
                  <dgm:param type="txAnchorVert" val="mid"/>
                  <dgm:param type="txAnchorVertCh" val="mid"/>
                </dgm:alg>
              </dgm:else>
            </dgm:choose>
            <dgm:choose name="Name10">
              <dgm:if name="Name11" axis="ch" ptType="node" func="cnt" op="gte" val="1">
                <dgm:shape xmlns:r="http://schemas.openxmlformats.org/officeDocument/2006/relationships" type="rect" r:blip="">
                  <dgm:adjLst/>
                </dgm:shape>
              </dgm:if>
              <dgm:else name="Name12">
                <dgm:shape xmlns:r="http://schemas.openxmlformats.org/officeDocument/2006/relationships" type="rect" r:blip="" hideGeom="1">
                  <dgm:adjLst/>
                </dgm:shape>
              </dgm:else>
            </dgm:choose>
            <dgm:choose name="Name13">
              <dgm:if name="Name14" axis="ch" ptType="node" func="cnt" op="gte" val="1">
                <dgm:presOf axis="des" ptType="node"/>
              </dgm:if>
              <dgm:else name="Name15">
                <dgm:presOf/>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 styleLbl="revTx">
            <dgm:varLst>
              <dgm:chMax val="1"/>
              <dgm:chPref val="0"/>
              <dgm:bulletEnabled val="1"/>
            </dgm:varLst>
            <dgm:alg type="tx">
              <dgm:param type="shpTxLTRAlignCh" val="ctr"/>
              <dgm:param type="txAnchorVert" val="mid"/>
            </dgm:alg>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AscendingPictureAccentProcess">
  <dgm:title val=""/>
  <dgm:desc val=""/>
  <dgm:catLst>
    <dgm:cat type="process" pri="22500"/>
    <dgm:cat type="picture" pri="16000"/>
    <dgm:cat type="pictureconvert" pri="16000"/>
  </dgm:catLst>
  <dgm:samp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shape xmlns:r="http://schemas.openxmlformats.org/officeDocument/2006/relationships" r:blip="">
      <dgm:adjLst/>
    </dgm:shape>
    <dgm:choose name="Name1">
      <dgm:if name="Name2" axis="ch" ptType="node" func="cnt" op="equ" val="1">
        <dgm:choose name="Name3">
          <dgm:if name="Name4" func="var" arg="dir" op="equ" val="norm">
            <dgm:choose name="Name5">
              <dgm:if name="Name6" axis="des" func="maxDepth" op="gt" val="1">
                <dgm:alg type="composite">
                  <dgm:param type="ar" val="2.7"/>
                </dgm:alg>
                <dgm:constrLst>
                  <dgm:constr type="primFontSz" for="ch" forName="parTx1" op="equ" val="65"/>
                  <dgm:constr type="primFontSz" for="ch" forName="desTx1" op="equ" val="65"/>
                  <dgm:constr type="userD" refType="w" fact="0.0247"/>
                  <dgm:constr type="l" for="ch" forName="parTx1" refType="w" fact="0.2711"/>
                  <dgm:constr type="t" for="ch" forName="parTx1" refType="h" fact="0.9603"/>
                  <dgm:constr type="w" for="ch" forName="parTx1" refType="w" fact="0.5325"/>
                  <dgm:constr type="h" for="ch" forName="parTx1" refType="h" fact="0.3856"/>
                  <dgm:constr type="ctrX" for="ch" forName="picture1" refType="w" fact="0.2469"/>
                  <dgm:constr type="ctrY" for="ch" forName="picture1" refType="h" fact="0.9"/>
                  <dgm:constr type="w" for="ch" forName="picture1" refType="w" fact="0.2469"/>
                  <dgm:constr type="h" for="ch" forName="picture1" refType="h" fact="0.6667"/>
                  <dgm:constr type="l" for="ch" forName="desTx1" refType="r" refFor="ch" refForName="parTx1"/>
                  <dgm:constr type="r" for="ch" forName="desTx1" refType="w"/>
                  <dgm:constr type="t" for="ch" forName="desTx1" refType="t" refFor="ch" refForName="parTx1"/>
                  <dgm:constr type="h" for="ch" forName="desTx1" refType="h" refFor="ch" refForName="parTx1"/>
                </dgm:constrLst>
              </dgm:if>
              <dgm:else name="Name7">
                <dgm:alg type="composite">
                  <dgm:param type="ar" val="2"/>
                </dgm:alg>
                <dgm:constrLst>
                  <dgm:constr type="primFontSz" for="ch" forName="parTx1" op="equ" val="65"/>
                  <dgm:constr type="userD" refType="w" fact="0.0333"/>
                  <dgm:constr type="l" for="ch" forName="parTx1" refType="w" fact="0.366"/>
                  <dgm:constr type="t" for="ch" forName="parTx1" refType="h" fact="0.7113"/>
                  <dgm:constr type="w" for="ch" forName="parTx1" refType="w" fact="0.7189"/>
                  <dgm:constr type="h" for="ch" forName="parTx1" refType="h" fact="0.3856"/>
                  <dgm:constr type="ctrX" for="ch" forName="picture1" refType="w" fact="0.3333"/>
                  <dgm:constr type="ctrY" for="ch" forName="picture1" refType="h" fact="0.6667"/>
                  <dgm:constr type="w" for="ch" forName="picture1" refType="w" fact="0.3333"/>
                  <dgm:constr type="h" for="ch" forName="picture1" refType="h" fact="0.6667"/>
                </dgm:constrLst>
              </dgm:else>
            </dgm:choose>
          </dgm:if>
          <dgm:else name="Name8">
            <dgm:choose name="Name9">
              <dgm:if name="Name10" axis="des" func="maxDepth" op="gt" val="1">
                <dgm:alg type="composite">
                  <dgm:param type="ar" val="2.7"/>
                </dgm:alg>
                <dgm:constrLst>
                  <dgm:constr type="primFontSz" for="ch" forName="parTx1" op="equ" val="65"/>
                  <dgm:constr type="primFontSz" for="ch" forName="desTx1" op="equ" val="65"/>
                  <dgm:constr type="userD" refType="w" fact="0.0247"/>
                  <dgm:constr type="r" for="ch" forName="parTx1" refType="w" fact="0.7289"/>
                  <dgm:constr type="t" for="ch" forName="parTx1" refType="h" fact="0.9603"/>
                  <dgm:constr type="w" for="ch" forName="parTx1" refType="w" fact="0.5325"/>
                  <dgm:constr type="h" for="ch" forName="parTx1" refType="h" fact="0.3856"/>
                  <dgm:constr type="ctrX" for="ch" forName="picture1" refType="w" fact="0.7531"/>
                  <dgm:constr type="ctrY" for="ch" forName="picture1" refType="h" fact="0.9"/>
                  <dgm:constr type="w" for="ch" forName="picture1" refType="w" fact="0.2469"/>
                  <dgm:constr type="h" for="ch" forName="picture1" refType="h" fact="0.6667"/>
                  <dgm:constr type="r" for="ch" forName="desTx1" refType="l" refFor="ch" refForName="parTx1"/>
                  <dgm:constr type="l" for="ch" forName="desTx1"/>
                  <dgm:constr type="t" for="ch" forName="desTx1" refType="t" refFor="ch" refForName="parTx1"/>
                  <dgm:constr type="h" for="ch" forName="desTx1" refType="h" refFor="ch" refForName="parTx1"/>
                </dgm:constrLst>
              </dgm:if>
              <dgm:else name="Name11">
                <dgm:alg type="composite">
                  <dgm:param type="ar" val="2"/>
                </dgm:alg>
                <dgm:constrLst>
                  <dgm:constr type="primFontSz" for="ch" forName="parTx1" op="equ" val="65"/>
                  <dgm:constr type="userD" refType="w" fact="0.0333"/>
                  <dgm:constr type="r" for="ch" forName="parTx1" refType="w" fact="0.634"/>
                  <dgm:constr type="t" for="ch" forName="parTx1" refType="h" fact="0.7113"/>
                  <dgm:constr type="w" for="ch" forName="parTx1" refType="w" fact="0.7189"/>
                  <dgm:constr type="h" for="ch" forName="parTx1" refType="h" fact="0.3856"/>
                  <dgm:constr type="ctrX" for="ch" forName="picture1" refType="w" fact="0.6667"/>
                  <dgm:constr type="ctrY" for="ch" forName="picture1" refType="h" fact="0.6667"/>
                  <dgm:constr type="w" for="ch" forName="picture1" refType="w" fact="0.3333"/>
                  <dgm:constr type="h" for="ch" forName="picture1" refType="h" fact="0.6667"/>
                </dgm:constrLst>
              </dgm:else>
            </dgm:choose>
          </dgm:else>
        </dgm:choose>
      </dgm:if>
      <dgm:if name="Name12" axis="ch" ptType="node" func="cnt" op="equ" val="2">
        <dgm:choose name="Name13">
          <dgm:if name="Name14" func="var" arg="dir" op="equ" val="norm">
            <dgm:choose name="Name15">
              <dgm:if name="Name16"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3221"/>
                  <dgm:constr type="ctrY" for="ch" forName="dot1" refType="h" fact="0.5911"/>
                  <dgm:constr type="w" for="ch" forName="dot1" refType="userD"/>
                  <dgm:constr type="h" for="ch" forName="dot1" refType="userD"/>
                  <dgm:constr type="ctrX" for="ch" forName="dot2" refType="w" fact="0.3056"/>
                  <dgm:constr type="ctrY" for="ch" forName="dot2" refType="h" fact="0.644"/>
                  <dgm:constr type="w" for="ch" forName="dot2" refType="userD"/>
                  <dgm:constr type="h" for="ch" forName="dot2" refType="userD"/>
                  <dgm:constr type="ctrX" for="ch" forName="dot3" refType="w" fact="0.2859"/>
                  <dgm:constr type="ctrY" for="ch" forName="dot3" refType="h" fact="0.6898"/>
                  <dgm:constr type="w" for="ch" forName="dot3" refType="userD"/>
                  <dgm:constr type="h" for="ch" forName="dot3" refType="userD"/>
                  <dgm:constr type="ctrX" for="ch" forName="dotArrow1" refType="w" fact="0.3095"/>
                  <dgm:constr type="ctrY" for="ch" forName="dotArrow1" refType="h" fact="0.0587"/>
                  <dgm:constr type="w" for="ch" forName="dotArrow1" refType="userD"/>
                  <dgm:constr type="h" for="ch" forName="dotArrow1" refType="userD"/>
                  <dgm:constr type="ctrX" for="ch" forName="dotArrow2" refType="w" fact="0.3346"/>
                  <dgm:constr type="ctrY" for="ch" forName="dotArrow2" refType="h" fact="0.0287"/>
                  <dgm:constr type="w" for="ch" forName="dotArrow2" refType="userD"/>
                  <dgm:constr type="h" for="ch" forName="dotArrow2" refType="userD"/>
                  <dgm:constr type="ctrX" for="ch" forName="dotArrow3" refType="w" fact="0.3597"/>
                  <dgm:constr type="ctrY" for="ch" forName="dotArrow3" refType="h" fact="-0.0013"/>
                  <dgm:constr type="w" for="ch" forName="dotArrow3" refType="userD"/>
                  <dgm:constr type="h" for="ch" forName="dotArrow3" refType="userD"/>
                  <dgm:constr type="ctrX" for="ch" forName="dotArrow4" refType="w" fact="0.3848"/>
                  <dgm:constr type="ctrY" for="ch" forName="dotArrow4" refType="h" fact="0.0287"/>
                  <dgm:constr type="w" for="ch" forName="dotArrow4" refType="userD"/>
                  <dgm:constr type="h" for="ch" forName="dotArrow4" refType="userD"/>
                  <dgm:constr type="ctrX" for="ch" forName="dotArrow5" refType="w" fact="0.41"/>
                  <dgm:constr type="ctrY" for="ch" forName="dotArrow5" refType="h" fact="0.0587"/>
                  <dgm:constr type="w" for="ch" forName="dotArrow5" refType="userD"/>
                  <dgm:constr type="h" for="ch" forName="dotArrow5" refType="userD"/>
                  <dgm:constr type="ctrX" for="ch" forName="dotArrow6" refType="w" fact="0.3597"/>
                  <dgm:constr type="ctrY" for="ch" forName="dotArrow6" refType="h" fact="0.062"/>
                  <dgm:constr type="w" for="ch" forName="dotArrow6" refType="userD"/>
                  <dgm:constr type="h" for="ch" forName="dotArrow6" refType="userD"/>
                  <dgm:constr type="ctrX" for="ch" forName="dotArrow7" refType="w" fact="0.3597"/>
                  <dgm:constr type="ctrY" for="ch" forName="dotArrow7" refType="h" fact="0.1253"/>
                  <dgm:constr type="w" for="ch" forName="dotArrow7" refType="userD"/>
                  <dgm:constr type="h" for="ch" forName="dotArrow7" refType="userD"/>
                  <dgm:constr type="l" for="ch" forName="parTx1" refType="w" fact="0.197"/>
                  <dgm:constr type="t" for="ch" forName="parTx1" refType="h" fact="0.8169"/>
                  <dgm:constr type="w" for="ch" forName="parTx1" refType="w" fact="0.4064"/>
                  <dgm:constr type="h" for="ch" forName="parTx1" refType="h" fact="0.218"/>
                  <dgm:constr type="ctrX" for="ch" forName="picture1" refType="w" fact="0.1785"/>
                  <dgm:constr type="ctrY" for="ch" forName="picture1" refType="h" fact="0.7834"/>
                  <dgm:constr type="w" for="ch" forName="picture1" refType="w" fact="0.1884"/>
                  <dgm:constr type="h" for="ch" forName="picture1" refType="h" fact="0.376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688"/>
                  <dgm:constr type="t" for="ch" forName="parTx2" refType="h" fact="0.3905"/>
                  <dgm:constr type="w" for="ch" forName="parTx2" refType="w" fact="0.4064"/>
                  <dgm:constr type="h" for="ch" forName="parTx2" refType="h" fact="0.218"/>
                  <dgm:constr type="ctrX" for="ch" forName="picture2" refType="w" fact="0.3503"/>
                  <dgm:constr type="ctrY" for="ch" forName="picture2" refType="h" fact="0.357"/>
                  <dgm:constr type="w" for="ch" forName="picture2" refType="w" fact="0.1884"/>
                  <dgm:constr type="h" for="ch" forName="picture2" refType="h" fact="0.3768"/>
                  <dgm:constr type="l" for="ch" forName="desTx2" refType="r" refFor="ch" refForName="parTx2"/>
                  <dgm:constr type="r" for="ch" forName="desTx2" refType="w"/>
                  <dgm:constr type="t" for="ch" forName="desTx2" refType="t" refFor="ch" refForName="parTx2"/>
                  <dgm:constr type="h" for="ch" forName="desTx2" refType="h" refFor="ch" refForName="parTx2"/>
                </dgm:constrLst>
              </dgm:if>
              <dgm:else name="Name17">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4274"/>
                  <dgm:constr type="ctrY" for="ch" forName="dot1" refType="h" fact="0.5911"/>
                  <dgm:constr type="w" for="ch" forName="dot1" refType="userD"/>
                  <dgm:constr type="h" for="ch" forName="dot1" refType="userD"/>
                  <dgm:constr type="ctrX" for="ch" forName="dot2" refType="w" fact="0.4055"/>
                  <dgm:constr type="ctrY" for="ch" forName="dot2" refType="h" fact="0.644"/>
                  <dgm:constr type="w" for="ch" forName="dot2" refType="userD"/>
                  <dgm:constr type="h" for="ch" forName="dot2" refType="userD"/>
                  <dgm:constr type="ctrX" for="ch" forName="dot3" refType="w" fact="0.3794"/>
                  <dgm:constr type="ctrY" for="ch" forName="dot3" refType="h" fact="0.6898"/>
                  <dgm:constr type="w" for="ch" forName="dot3" refType="userD"/>
                  <dgm:constr type="h" for="ch" forName="dot3" refType="userD"/>
                  <dgm:constr type="ctrX" for="ch" forName="dotArrow1" refType="w" fact="0.4106"/>
                  <dgm:constr type="ctrY" for="ch" forName="dotArrow1" refType="h" fact="0.0587"/>
                  <dgm:constr type="w" for="ch" forName="dotArrow1" refType="userD"/>
                  <dgm:constr type="h" for="ch" forName="dotArrow1" refType="userD"/>
                  <dgm:constr type="ctrX" for="ch" forName="dotArrow2" refType="w" fact="0.444"/>
                  <dgm:constr type="ctrY" for="ch" forName="dotArrow2" refType="h" fact="0.0287"/>
                  <dgm:constr type="w" for="ch" forName="dotArrow2" refType="userD"/>
                  <dgm:constr type="h" for="ch" forName="dotArrow2" refType="userD"/>
                  <dgm:constr type="ctrX" for="ch" forName="dotArrow3" refType="w" fact="0.4773"/>
                  <dgm:constr type="ctrY" for="ch" forName="dotArrow3" refType="h" fact="-0.0013"/>
                  <dgm:constr type="w" for="ch" forName="dotArrow3" refType="userD"/>
                  <dgm:constr type="h" for="ch" forName="dotArrow3" refType="userD"/>
                  <dgm:constr type="ctrX" for="ch" forName="dotArrow4" refType="w" fact="0.5106"/>
                  <dgm:constr type="ctrY" for="ch" forName="dotArrow4" refType="h" fact="0.0287"/>
                  <dgm:constr type="w" for="ch" forName="dotArrow4" refType="userD"/>
                  <dgm:constr type="h" for="ch" forName="dotArrow4" refType="userD"/>
                  <dgm:constr type="ctrX" for="ch" forName="dotArrow5" refType="w" fact="0.544"/>
                  <dgm:constr type="ctrY" for="ch" forName="dotArrow5" refType="h" fact="0.0587"/>
                  <dgm:constr type="w" for="ch" forName="dotArrow5" refType="userD"/>
                  <dgm:constr type="h" for="ch" forName="dotArrow5" refType="userD"/>
                  <dgm:constr type="ctrX" for="ch" forName="dotArrow6" refType="w" fact="0.4773"/>
                  <dgm:constr type="ctrY" for="ch" forName="dotArrow6" refType="h" fact="0.062"/>
                  <dgm:constr type="w" for="ch" forName="dotArrow6" refType="userD"/>
                  <dgm:constr type="h" for="ch" forName="dotArrow6" refType="userD"/>
                  <dgm:constr type="ctrX" for="ch" forName="dotArrow7" refType="w" fact="0.4773"/>
                  <dgm:constr type="ctrY" for="ch" forName="dotArrow7" refType="h" fact="0.1253"/>
                  <dgm:constr type="w" for="ch" forName="dotArrow7" refType="userD"/>
                  <dgm:constr type="h" for="ch" forName="dotArrow7" refType="userD"/>
                  <dgm:constr type="l" for="ch" forName="parTx1" refType="w" fact="0.2614"/>
                  <dgm:constr type="t" for="ch" forName="parTx1" refType="h" fact="0.8086"/>
                  <dgm:constr type="w" for="ch" forName="parTx1" refType="w" fact="0.5392"/>
                  <dgm:constr type="h" for="ch" forName="parTx1" refType="h" fact="0.218"/>
                  <dgm:constr type="ctrX" for="ch" forName="picture1" refType="w" fact="0.2369"/>
                  <dgm:constr type="ctrY" for="ch" forName="picture1" refType="h" fact="0.7834"/>
                  <dgm:constr type="w" for="ch" forName="picture1" refType="w" fact="0.25"/>
                  <dgm:constr type="h" for="ch" forName="picture1" refType="h" fact="0.3768"/>
                  <dgm:constr type="l" for="ch" forName="parTx2" refType="w" fact="0.4893"/>
                  <dgm:constr type="t" for="ch" forName="parTx2" refType="h" fact="0.3822"/>
                  <dgm:constr type="w" for="ch" forName="parTx2" refType="w" fact="0.5392"/>
                  <dgm:constr type="h" for="ch" forName="parTx2" refType="h" fact="0.218"/>
                  <dgm:constr type="ctrX" for="ch" forName="picture2" refType="w" fact="0.4648"/>
                  <dgm:constr type="ctrY" for="ch" forName="picture2" refType="h" fact="0.357"/>
                  <dgm:constr type="w" for="ch" forName="picture2" refType="w" fact="0.25"/>
                  <dgm:constr type="h" for="ch" forName="picture2" refType="h" fact="0.3768"/>
                </dgm:constrLst>
              </dgm:else>
            </dgm:choose>
          </dgm:if>
          <dgm:else name="Name18">
            <dgm:choose name="Name19">
              <dgm:if name="Name20" axis="des" func="maxDepth" op="gt" val="1">
                <dgm:alg type="composite">
                  <dgm:param type="ar" val="2"/>
                </dgm:alg>
                <dgm:constrLst>
                  <dgm:constr type="primFontSz" for="ch" forName="parTx1" op="equ" val="65"/>
                  <dgm:constr type="primFontSz" for="ch" forName="parTx2" refType="primFontSz" refFor="ch" refForName="parTx1" op="equ"/>
                  <dgm:constr type="primFontSz" for="ch" forName="desTx1" op="equ" val="65"/>
                  <dgm:constr type="primFontSz" for="ch" forName="desTx2" refType="primFontSz" refFor="ch" refForName="desTx1" op="equ"/>
                  <dgm:constr type="userD" refType="w" fact="0.0188"/>
                  <dgm:constr type="ctrX" for="ch" forName="dot1" refType="w" fact="0.6779"/>
                  <dgm:constr type="ctrY" for="ch" forName="dot1" refType="h" fact="0.5911"/>
                  <dgm:constr type="w" for="ch" forName="dot1" refType="userD"/>
                  <dgm:constr type="h" for="ch" forName="dot1" refType="userD"/>
                  <dgm:constr type="ctrX" for="ch" forName="dot2" refType="w" fact="0.6944"/>
                  <dgm:constr type="ctrY" for="ch" forName="dot2" refType="h" fact="0.644"/>
                  <dgm:constr type="w" for="ch" forName="dot2" refType="userD"/>
                  <dgm:constr type="h" for="ch" forName="dot2" refType="userD"/>
                  <dgm:constr type="ctrX" for="ch" forName="dot3" refType="w" fact="0.7141"/>
                  <dgm:constr type="ctrY" for="ch" forName="dot3" refType="h" fact="0.6898"/>
                  <dgm:constr type="w" for="ch" forName="dot3" refType="userD"/>
                  <dgm:constr type="h" for="ch" forName="dot3" refType="userD"/>
                  <dgm:constr type="ctrX" for="ch" forName="dotArrow1" refType="w" fact="0.6905"/>
                  <dgm:constr type="ctrY" for="ch" forName="dotArrow1" refType="h" fact="0.0587"/>
                  <dgm:constr type="w" for="ch" forName="dotArrow1" refType="userD"/>
                  <dgm:constr type="h" for="ch" forName="dotArrow1" refType="userD"/>
                  <dgm:constr type="ctrX" for="ch" forName="dotArrow2" refType="w" fact="0.6654"/>
                  <dgm:constr type="ctrY" for="ch" forName="dotArrow2" refType="h" fact="0.0287"/>
                  <dgm:constr type="w" for="ch" forName="dotArrow2" refType="userD"/>
                  <dgm:constr type="h" for="ch" forName="dotArrow2" refType="userD"/>
                  <dgm:constr type="ctrX" for="ch" forName="dotArrow3" refType="w" fact="0.6403"/>
                  <dgm:constr type="ctrY" for="ch" forName="dotArrow3" refType="h" fact="-0.0013"/>
                  <dgm:constr type="w" for="ch" forName="dotArrow3" refType="userD"/>
                  <dgm:constr type="h" for="ch" forName="dotArrow3" refType="userD"/>
                  <dgm:constr type="ctrX" for="ch" forName="dotArrow4" refType="w" fact="0.6152"/>
                  <dgm:constr type="ctrY" for="ch" forName="dotArrow4" refType="h" fact="0.0287"/>
                  <dgm:constr type="w" for="ch" forName="dotArrow4" refType="userD"/>
                  <dgm:constr type="h" for="ch" forName="dotArrow4" refType="userD"/>
                  <dgm:constr type="ctrX" for="ch" forName="dotArrow5" refType="w" fact="0.59"/>
                  <dgm:constr type="ctrY" for="ch" forName="dotArrow5" refType="h" fact="0.0587"/>
                  <dgm:constr type="w" for="ch" forName="dotArrow5" refType="userD"/>
                  <dgm:constr type="h" for="ch" forName="dotArrow5" refType="userD"/>
                  <dgm:constr type="ctrX" for="ch" forName="dotArrow6" refType="w" fact="0.6403"/>
                  <dgm:constr type="ctrY" for="ch" forName="dotArrow6" refType="h" fact="0.062"/>
                  <dgm:constr type="w" for="ch" forName="dotArrow6" refType="userD"/>
                  <dgm:constr type="h" for="ch" forName="dotArrow6" refType="userD"/>
                  <dgm:constr type="ctrX" for="ch" forName="dotArrow7" refType="w" fact="0.6403"/>
                  <dgm:constr type="ctrY" for="ch" forName="dotArrow7" refType="h" fact="0.1253"/>
                  <dgm:constr type="w" for="ch" forName="dotArrow7" refType="userD"/>
                  <dgm:constr type="h" for="ch" forName="dotArrow7" refType="userD"/>
                  <dgm:constr type="r" for="ch" forName="parTx1" refType="w" fact="0.803"/>
                  <dgm:constr type="t" for="ch" forName="parTx1" refType="h" fact="0.8169"/>
                  <dgm:constr type="w" for="ch" forName="parTx1" refType="w" fact="0.4064"/>
                  <dgm:constr type="h" for="ch" forName="parTx1" refType="h" fact="0.218"/>
                  <dgm:constr type="ctrX" for="ch" forName="picture1" refType="w" fact="0.8215"/>
                  <dgm:constr type="ctrY" for="ch" forName="picture1" refType="h" fact="0.7834"/>
                  <dgm:constr type="w" for="ch" forName="picture1" refType="w" fact="0.1884"/>
                  <dgm:constr type="h" for="ch" forName="picture1" refType="h" fact="0.376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312"/>
                  <dgm:constr type="t" for="ch" forName="parTx2" refType="h" fact="0.3905"/>
                  <dgm:constr type="w" for="ch" forName="parTx2" refType="w" fact="0.4064"/>
                  <dgm:constr type="h" for="ch" forName="parTx2" refType="h" fact="0.218"/>
                  <dgm:constr type="ctrX" for="ch" forName="picture2" refType="w" fact="0.6497"/>
                  <dgm:constr type="ctrY" for="ch" forName="picture2" refType="h" fact="0.357"/>
                  <dgm:constr type="w" for="ch" forName="picture2" refType="w" fact="0.1884"/>
                  <dgm:constr type="h" for="ch" forName="picture2" refType="h" fact="0.3768"/>
                  <dgm:constr type="r" for="ch" forName="desTx2" refType="l" refFor="ch" refForName="parTx2"/>
                  <dgm:constr type="l" for="ch" forName="desTx2"/>
                  <dgm:constr type="t" for="ch" forName="desTx2" refType="t" refFor="ch" refForName="parTx2"/>
                  <dgm:constr type="h" for="ch" forName="desTx2" refType="h" refFor="ch" refForName="parTx2"/>
                </dgm:constrLst>
              </dgm:if>
              <dgm:else name="Name21">
                <dgm:alg type="composite">
                  <dgm:param type="ar" val="1.5073"/>
                </dgm:alg>
                <dgm:constrLst>
                  <dgm:constr type="primFontSz" for="ch" forName="parTx1" op="equ" val="65"/>
                  <dgm:constr type="primFontSz" for="ch" forName="parTx2" refType="primFontSz" refFor="ch" refForName="parTx1" op="equ"/>
                  <dgm:constr type="userD" refType="w" fact="0.025"/>
                  <dgm:constr type="ctrX" for="ch" forName="dot1" refType="w" fact="0.5726"/>
                  <dgm:constr type="ctrY" for="ch" forName="dot1" refType="h" fact="0.5911"/>
                  <dgm:constr type="w" for="ch" forName="dot1" refType="userD"/>
                  <dgm:constr type="h" for="ch" forName="dot1" refType="userD"/>
                  <dgm:constr type="ctrX" for="ch" forName="dot2" refType="w" fact="0.5945"/>
                  <dgm:constr type="ctrY" for="ch" forName="dot2" refType="h" fact="0.644"/>
                  <dgm:constr type="w" for="ch" forName="dot2" refType="userD"/>
                  <dgm:constr type="h" for="ch" forName="dot2" refType="userD"/>
                  <dgm:constr type="ctrX" for="ch" forName="dot3" refType="w" fact="0.6206"/>
                  <dgm:constr type="ctrY" for="ch" forName="dot3" refType="h" fact="0.6898"/>
                  <dgm:constr type="w" for="ch" forName="dot3" refType="userD"/>
                  <dgm:constr type="h" for="ch" forName="dot3" refType="userD"/>
                  <dgm:constr type="ctrX" for="ch" forName="dotArrow1" refType="w" fact="0.5894"/>
                  <dgm:constr type="ctrY" for="ch" forName="dotArrow1" refType="h" fact="0.0587"/>
                  <dgm:constr type="w" for="ch" forName="dotArrow1" refType="userD"/>
                  <dgm:constr type="h" for="ch" forName="dotArrow1" refType="userD"/>
                  <dgm:constr type="ctrX" for="ch" forName="dotArrow2" refType="w" fact="0.556"/>
                  <dgm:constr type="ctrY" for="ch" forName="dotArrow2" refType="h" fact="0.0287"/>
                  <dgm:constr type="w" for="ch" forName="dotArrow2" refType="userD"/>
                  <dgm:constr type="h" for="ch" forName="dotArrow2" refType="userD"/>
                  <dgm:constr type="ctrX" for="ch" forName="dotArrow3" refType="w" fact="0.5227"/>
                  <dgm:constr type="ctrY" for="ch" forName="dotArrow3" refType="h" fact="-0.0013"/>
                  <dgm:constr type="w" for="ch" forName="dotArrow3" refType="userD"/>
                  <dgm:constr type="h" for="ch" forName="dotArrow3" refType="userD"/>
                  <dgm:constr type="ctrX" for="ch" forName="dotArrow4" refType="w" fact="0.4894"/>
                  <dgm:constr type="ctrY" for="ch" forName="dotArrow4" refType="h" fact="0.0287"/>
                  <dgm:constr type="w" for="ch" forName="dotArrow4" refType="userD"/>
                  <dgm:constr type="h" for="ch" forName="dotArrow4" refType="userD"/>
                  <dgm:constr type="ctrX" for="ch" forName="dotArrow5" refType="w" fact="0.456"/>
                  <dgm:constr type="ctrY" for="ch" forName="dotArrow5" refType="h" fact="0.0587"/>
                  <dgm:constr type="w" for="ch" forName="dotArrow5" refType="userD"/>
                  <dgm:constr type="h" for="ch" forName="dotArrow5" refType="userD"/>
                  <dgm:constr type="ctrX" for="ch" forName="dotArrow6" refType="w" fact="0.5227"/>
                  <dgm:constr type="ctrY" for="ch" forName="dotArrow6" refType="h" fact="0.062"/>
                  <dgm:constr type="w" for="ch" forName="dotArrow6" refType="userD"/>
                  <dgm:constr type="h" for="ch" forName="dotArrow6" refType="userD"/>
                  <dgm:constr type="ctrX" for="ch" forName="dotArrow7" refType="w" fact="0.5227"/>
                  <dgm:constr type="ctrY" for="ch" forName="dotArrow7" refType="h" fact="0.1253"/>
                  <dgm:constr type="w" for="ch" forName="dotArrow7" refType="userD"/>
                  <dgm:constr type="h" for="ch" forName="dotArrow7" refType="userD"/>
                  <dgm:constr type="r" for="ch" forName="parTx1" refType="w" fact="0.7386"/>
                  <dgm:constr type="t" for="ch" forName="parTx1" refType="h" fact="0.8086"/>
                  <dgm:constr type="w" for="ch" forName="parTx1" refType="w" fact="0.5392"/>
                  <dgm:constr type="h" for="ch" forName="parTx1" refType="h" fact="0.218"/>
                  <dgm:constr type="ctrX" for="ch" forName="picture1" refType="w" fact="0.7631"/>
                  <dgm:constr type="ctrY" for="ch" forName="picture1" refType="h" fact="0.7834"/>
                  <dgm:constr type="w" for="ch" forName="picture1" refType="w" fact="0.25"/>
                  <dgm:constr type="h" for="ch" forName="picture1" refType="h" fact="0.3768"/>
                  <dgm:constr type="r" for="ch" forName="parTx2" refType="w" fact="0.5107"/>
                  <dgm:constr type="t" for="ch" forName="parTx2" refType="h" fact="0.3822"/>
                  <dgm:constr type="w" for="ch" forName="parTx2" refType="w" fact="0.5392"/>
                  <dgm:constr type="h" for="ch" forName="parTx2" refType="h" fact="0.218"/>
                  <dgm:constr type="ctrX" for="ch" forName="picture2" refType="w" fact="0.5352"/>
                  <dgm:constr type="ctrY" for="ch" forName="picture2" refType="h" fact="0.357"/>
                  <dgm:constr type="w" for="ch" forName="picture2" refType="w" fact="0.25"/>
                  <dgm:constr type="h" for="ch" forName="picture2" refType="h" fact="0.3768"/>
                </dgm:constrLst>
              </dgm:else>
            </dgm:choose>
          </dgm:else>
        </dgm:choose>
      </dgm:if>
      <dgm:if name="Name22" axis="ch" ptType="node" func="cnt" op="equ" val="3">
        <dgm:choose name="Name23">
          <dgm:if name="Name24" func="var" arg="dir" op="equ" val="norm">
            <dgm:choose name="Name25">
              <dgm:if name="Name26"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2981"/>
                  <dgm:constr type="ctrY" for="ch" forName="dot1" refType="h" fact="0.763"/>
                  <dgm:constr type="w" for="ch" forName="dot1" refType="userD"/>
                  <dgm:constr type="h" for="ch" forName="dot1" refType="userD"/>
                  <dgm:constr type="ctrX" for="ch" forName="dot2" refType="w" fact="0.2676"/>
                  <dgm:constr type="ctrY" for="ch" forName="dot2" refType="h" fact="0.7887"/>
                  <dgm:constr type="w" for="ch" forName="dot2" refType="userD"/>
                  <dgm:constr type="h" for="ch" forName="dot2" refType="userD"/>
                  <dgm:constr type="ctrX" for="ch" forName="dot3" refType="w" fact="0.2357"/>
                  <dgm:constr type="ctrY" for="ch" forName="dot3" refType="h" fact="0.809"/>
                  <dgm:constr type="w" for="ch" forName="dot3" refType="userD"/>
                  <dgm:constr type="h" for="ch" forName="dot3" refType="userD"/>
                  <dgm:constr type="ctrX" for="ch" forName="dot4" refType="w" fact="0.4445"/>
                  <dgm:constr type="ctrY" for="ch" forName="dot4" refType="h" fact="0.4655"/>
                  <dgm:constr type="w" for="ch" forName="dot4" refType="userD"/>
                  <dgm:constr type="h" for="ch" forName="dot4" refType="userD"/>
                  <dgm:constr type="ctrX" for="ch" forName="dot5" refType="w" fact="0.4323"/>
                  <dgm:constr type="ctrY" for="ch" forName="dot5" refType="h" fact="0.5178"/>
                  <dgm:constr type="w" for="ch" forName="dot5" refType="userD"/>
                  <dgm:constr type="h" for="ch" forName="dot5" refType="userD"/>
                  <dgm:constr type="ctrX" for="ch" forName="dotArrow1" refType="w" fact="0.4236"/>
                  <dgm:constr type="ctrY" for="ch" forName="dotArrow1" refType="h" fact="0.0718"/>
                  <dgm:constr type="w" for="ch" forName="dotArrow1" refType="userD"/>
                  <dgm:constr type="h" for="ch" forName="dotArrow1" refType="userD"/>
                  <dgm:constr type="ctrX" for="ch" forName="dotArrow2" refType="w" fact="0.446"/>
                  <dgm:constr type="ctrY" for="ch" forName="dotArrow2" refType="h" fact="0.0468"/>
                  <dgm:constr type="w" for="ch" forName="dotArrow2" refType="userD"/>
                  <dgm:constr type="h" for="ch" forName="dotArrow2" refType="userD"/>
                  <dgm:constr type="ctrX" for="ch" forName="dotArrow3" refType="w" fact="0.4685"/>
                  <dgm:constr type="ctrY" for="ch" forName="dotArrow3" refType="h" fact="0.0218"/>
                  <dgm:constr type="w" for="ch" forName="dotArrow3" refType="userD"/>
                  <dgm:constr type="h" for="ch" forName="dotArrow3" refType="userD"/>
                  <dgm:constr type="ctrX" for="ch" forName="dotArrow4" refType="w" fact="0.491"/>
                  <dgm:constr type="ctrY" for="ch" forName="dotArrow4" refType="h" fact="0.0468"/>
                  <dgm:constr type="w" for="ch" forName="dotArrow4" refType="userD"/>
                  <dgm:constr type="h" for="ch" forName="dotArrow4" refType="userD"/>
                  <dgm:constr type="ctrX" for="ch" forName="dotArrow5" refType="w" fact="0.5135"/>
                  <dgm:constr type="ctrY" for="ch" forName="dotArrow5" refType="h" fact="0.0718"/>
                  <dgm:constr type="w" for="ch" forName="dotArrow5" refType="userD"/>
                  <dgm:constr type="h" for="ch" forName="dotArrow5" refType="userD"/>
                  <dgm:constr type="ctrX" for="ch" forName="dotArrow6" refType="w" fact="0.4685"/>
                  <dgm:constr type="ctrY" for="ch" forName="dotArrow6" refType="h" fact="0.0745"/>
                  <dgm:constr type="w" for="ch" forName="dotArrow6" refType="userD"/>
                  <dgm:constr type="h" for="ch" forName="dotArrow6" refType="userD"/>
                  <dgm:constr type="ctrX" for="ch" forName="dotArrow7" refType="w" fact="0.4685"/>
                  <dgm:constr type="ctrY" for="ch" forName="dotArrow7" refType="h" fact="0.1273"/>
                  <dgm:constr type="w" for="ch" forName="dotArrow7" refType="userD"/>
                  <dgm:constr type="h" for="ch" forName="dotArrow7" refType="userD"/>
                  <dgm:constr type="l" for="ch" forName="parTx1" refType="w" fact="0.1487"/>
                  <dgm:constr type="t" for="ch" forName="parTx1" refType="h" fact="0.8596"/>
                  <dgm:constr type="w" for="ch" forName="parTx1" refType="w" fact="0.3491"/>
                  <dgm:constr type="h" for="ch" forName="parTx1" refType="h" fact="0.1638"/>
                  <dgm:constr type="ctrX" for="ch" forName="picture1" refType="w" fact="0.1328"/>
                  <dgm:constr type="ctrY" for="ch" forName="picture1" refType="h" fact="0.8361"/>
                  <dgm:constr type="w" for="ch" forName="picture1" refType="w" fact="0.1618"/>
                  <dgm:constr type="h" for="ch" forName="picture1" refType="h" fact="0.2832"/>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732"/>
                  <dgm:constr type="t" for="ch" forName="parTx2" refType="h" fact="0.6469"/>
                  <dgm:constr type="w" for="ch" forName="parTx2" refType="w" fact="0.3491"/>
                  <dgm:constr type="h" for="ch" forName="parTx2" refType="h" fact="0.1638"/>
                  <dgm:constr type="ctrX" for="ch" forName="picture2" refType="w" fact="0.3573"/>
                  <dgm:constr type="ctrY" for="ch" forName="picture2" refType="h" fact="0.6234"/>
                  <dgm:constr type="w" for="ch" forName="picture2" refType="w" fact="0.1618"/>
                  <dgm:constr type="h" for="ch" forName="picture2" refType="h" fact="0.2832"/>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4763"/>
                  <dgm:constr type="t" for="ch" forName="parTx3" refType="h" fact="0.3243"/>
                  <dgm:constr type="w" for="ch" forName="parTx3" refType="w" fact="0.3491"/>
                  <dgm:constr type="h" for="ch" forName="parTx3" refType="h" fact="0.1638"/>
                  <dgm:constr type="ctrX" for="ch" forName="picture3" refType="w" fact="0.4604"/>
                  <dgm:constr type="ctrY" for="ch" forName="picture3" refType="h" fact="0.3008"/>
                  <dgm:constr type="w" for="ch" forName="picture3" refType="w" fact="0.1618"/>
                  <dgm:constr type="h" for="ch" forName="picture3" refType="h" fact="0.2832"/>
                  <dgm:constr type="l" for="ch" forName="desTx3" refType="r" refFor="ch" refForName="parTx3"/>
                  <dgm:constr type="r" for="ch" forName="desTx3" refType="w"/>
                  <dgm:constr type="t" for="ch" forName="desTx3" refType="t" refFor="ch" refForName="parTx3"/>
                  <dgm:constr type="h" for="ch" forName="desTx3" refType="h" refFor="ch" refForName="parTx3"/>
                </dgm:constrLst>
              </dgm:if>
              <dgm:else name="Name27">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3684"/>
                  <dgm:constr type="ctrY" for="ch" forName="dot1" refType="h" fact="0.763"/>
                  <dgm:constr type="w" for="ch" forName="dot1" refType="userD"/>
                  <dgm:constr type="h" for="ch" forName="dot1" refType="userD"/>
                  <dgm:constr type="ctrX" for="ch" forName="dot2" refType="w" fact="0.3307"/>
                  <dgm:constr type="ctrY" for="ch" forName="dot2" refType="h" fact="0.7887"/>
                  <dgm:constr type="w" for="ch" forName="dot2" refType="userD"/>
                  <dgm:constr type="h" for="ch" forName="dot2" refType="userD"/>
                  <dgm:constr type="ctrX" for="ch" forName="dot3" refType="w" fact="0.2912"/>
                  <dgm:constr type="ctrY" for="ch" forName="dot3" refType="h" fact="0.809"/>
                  <dgm:constr type="w" for="ch" forName="dot3" refType="userD"/>
                  <dgm:constr type="h" for="ch" forName="dot3" refType="userD"/>
                  <dgm:constr type="ctrX" for="ch" forName="dot4" refType="w" fact="0.5494"/>
                  <dgm:constr type="ctrY" for="ch" forName="dot4" refType="h" fact="0.4655"/>
                  <dgm:constr type="w" for="ch" forName="dot4" refType="userD"/>
                  <dgm:constr type="h" for="ch" forName="dot4" refType="userD"/>
                  <dgm:constr type="ctrX" for="ch" forName="dot5" refType="w" fact="0.5342"/>
                  <dgm:constr type="ctrY" for="ch" forName="dot5" refType="h" fact="0.5178"/>
                  <dgm:constr type="w" for="ch" forName="dot5" refType="userD"/>
                  <dgm:constr type="h" for="ch" forName="dot5" refType="userD"/>
                  <dgm:constr type="ctrX" for="ch" forName="dotArrow1" refType="w" fact="0.5234"/>
                  <dgm:constr type="ctrY" for="ch" forName="dotArrow1" refType="h" fact="0.0718"/>
                  <dgm:constr type="w" for="ch" forName="dotArrow1" refType="userD"/>
                  <dgm:constr type="h" for="ch" forName="dotArrow1" refType="userD"/>
                  <dgm:constr type="ctrX" for="ch" forName="dotArrow2" refType="w" fact="0.5512"/>
                  <dgm:constr type="ctrY" for="ch" forName="dotArrow2" refType="h" fact="0.0468"/>
                  <dgm:constr type="w" for="ch" forName="dotArrow2" refType="userD"/>
                  <dgm:constr type="h" for="ch" forName="dotArrow2" refType="userD"/>
                  <dgm:constr type="ctrX" for="ch" forName="dotArrow3" refType="w" fact="0.579"/>
                  <dgm:constr type="ctrY" for="ch" forName="dotArrow3" refType="h" fact="0.0218"/>
                  <dgm:constr type="w" for="ch" forName="dotArrow3" refType="userD"/>
                  <dgm:constr type="h" for="ch" forName="dotArrow3" refType="userD"/>
                  <dgm:constr type="ctrX" for="ch" forName="dotArrow4" refType="w" fact="0.6068"/>
                  <dgm:constr type="ctrY" for="ch" forName="dotArrow4" refType="h" fact="0.0468"/>
                  <dgm:constr type="w" for="ch" forName="dotArrow4" refType="userD"/>
                  <dgm:constr type="h" for="ch" forName="dotArrow4" refType="userD"/>
                  <dgm:constr type="ctrX" for="ch" forName="dotArrow5" refType="w" fact="0.6346"/>
                  <dgm:constr type="ctrY" for="ch" forName="dotArrow5" refType="h" fact="0.0718"/>
                  <dgm:constr type="w" for="ch" forName="dotArrow5" refType="userD"/>
                  <dgm:constr type="h" for="ch" forName="dotArrow5" refType="userD"/>
                  <dgm:constr type="ctrX" for="ch" forName="dotArrow6" refType="w" fact="0.579"/>
                  <dgm:constr type="ctrY" for="ch" forName="dotArrow6" refType="h" fact="0.0745"/>
                  <dgm:constr type="w" for="ch" forName="dotArrow6" refType="userD"/>
                  <dgm:constr type="h" for="ch" forName="dotArrow6" refType="userD"/>
                  <dgm:constr type="ctrX" for="ch" forName="dotArrow7" refType="w" fact="0.579"/>
                  <dgm:constr type="ctrY" for="ch" forName="dotArrow7" refType="h" fact="0.1273"/>
                  <dgm:constr type="w" for="ch" forName="dotArrow7" refType="userD"/>
                  <dgm:constr type="h" for="ch" forName="dotArrow7" refType="userD"/>
                  <dgm:constr type="l" for="ch" forName="parTx1" refType="w" fact="0.1837"/>
                  <dgm:constr type="t" for="ch" forName="parTx1" refType="h" fact="0.8551"/>
                  <dgm:constr type="w" for="ch" forName="parTx1" refType="w" fact="0.4314"/>
                  <dgm:constr type="h" for="ch" forName="parTx1" refType="h" fact="0.1638"/>
                  <dgm:constr type="ctrX" for="ch" forName="picture1" refType="w" fact="0.1641"/>
                  <dgm:constr type="ctrY" for="ch" forName="picture1" refType="h" fact="0.8361"/>
                  <dgm:constr type="w" for="ch" forName="picture1" refType="w" fact="0.2"/>
                  <dgm:constr type="h" for="ch" forName="picture1" refType="h" fact="0.2832"/>
                  <dgm:constr type="l" for="ch" forName="parTx2" refType="w" fact="0.4612"/>
                  <dgm:constr type="t" for="ch" forName="parTx2" refType="h" fact="0.6424"/>
                  <dgm:constr type="w" for="ch" forName="parTx2" refType="w" fact="0.4314"/>
                  <dgm:constr type="h" for="ch" forName="parTx2" refType="h" fact="0.1638"/>
                  <dgm:constr type="ctrX" for="ch" forName="picture2" refType="w" fact="0.4416"/>
                  <dgm:constr type="ctrY" for="ch" forName="picture2" refType="h" fact="0.6234"/>
                  <dgm:constr type="w" for="ch" forName="picture2" refType="w" fact="0.2"/>
                  <dgm:constr type="h" for="ch" forName="picture2" refType="h" fact="0.2832"/>
                  <dgm:constr type="l" for="ch" forName="parTx3" refType="w" fact="0.5886"/>
                  <dgm:constr type="t" for="ch" forName="parTx3" refType="h" fact="0.3198"/>
                  <dgm:constr type="w" for="ch" forName="parTx3" refType="w" fact="0.4314"/>
                  <dgm:constr type="h" for="ch" forName="parTx3" refType="h" fact="0.1638"/>
                  <dgm:constr type="ctrX" for="ch" forName="picture3" refType="w" fact="0.569"/>
                  <dgm:constr type="ctrY" for="ch" forName="picture3" refType="h" fact="0.3008"/>
                  <dgm:constr type="w" for="ch" forName="picture3" refType="w" fact="0.2"/>
                  <dgm:constr type="h" for="ch" forName="picture3" refType="h" fact="0.2832"/>
                </dgm:constrLst>
              </dgm:else>
            </dgm:choose>
          </dgm:if>
          <dgm:else name="Name28">
            <dgm:choose name="Name29">
              <dgm:if name="Name30" axis="des" func="maxDepth" op="gt" val="1">
                <dgm:alg type="composite">
                  <dgm:param type="ar" val="1.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userD" refType="w" fact="0.0162"/>
                  <dgm:constr type="ctrX" for="ch" forName="dot1" refType="w" fact="0.7019"/>
                  <dgm:constr type="ctrY" for="ch" forName="dot1" refType="h" fact="0.763"/>
                  <dgm:constr type="w" for="ch" forName="dot1" refType="userD"/>
                  <dgm:constr type="h" for="ch" forName="dot1" refType="userD"/>
                  <dgm:constr type="ctrX" for="ch" forName="dot2" refType="w" fact="0.7324"/>
                  <dgm:constr type="ctrY" for="ch" forName="dot2" refType="h" fact="0.7887"/>
                  <dgm:constr type="w" for="ch" forName="dot2" refType="userD"/>
                  <dgm:constr type="h" for="ch" forName="dot2" refType="userD"/>
                  <dgm:constr type="ctrX" for="ch" forName="dot3" refType="w" fact="0.7643"/>
                  <dgm:constr type="ctrY" for="ch" forName="dot3" refType="h" fact="0.809"/>
                  <dgm:constr type="w" for="ch" forName="dot3" refType="userD"/>
                  <dgm:constr type="h" for="ch" forName="dot3" refType="userD"/>
                  <dgm:constr type="ctrX" for="ch" forName="dot4" refType="w" fact="0.5555"/>
                  <dgm:constr type="ctrY" for="ch" forName="dot4" refType="h" fact="0.4655"/>
                  <dgm:constr type="w" for="ch" forName="dot4" refType="userD"/>
                  <dgm:constr type="h" for="ch" forName="dot4" refType="userD"/>
                  <dgm:constr type="ctrX" for="ch" forName="dot5" refType="w" fact="0.5677"/>
                  <dgm:constr type="ctrY" for="ch" forName="dot5" refType="h" fact="0.5178"/>
                  <dgm:constr type="w" for="ch" forName="dot5" refType="userD"/>
                  <dgm:constr type="h" for="ch" forName="dot5" refType="userD"/>
                  <dgm:constr type="ctrX" for="ch" forName="dotArrow1" refType="w" fact="0.5764"/>
                  <dgm:constr type="ctrY" for="ch" forName="dotArrow1" refType="h" fact="0.0718"/>
                  <dgm:constr type="w" for="ch" forName="dotArrow1" refType="userD"/>
                  <dgm:constr type="h" for="ch" forName="dotArrow1" refType="userD"/>
                  <dgm:constr type="ctrX" for="ch" forName="dotArrow2" refType="w" fact="0.554"/>
                  <dgm:constr type="ctrY" for="ch" forName="dotArrow2" refType="h" fact="0.0468"/>
                  <dgm:constr type="w" for="ch" forName="dotArrow2" refType="userD"/>
                  <dgm:constr type="h" for="ch" forName="dotArrow2" refType="userD"/>
                  <dgm:constr type="ctrX" for="ch" forName="dotArrow3" refType="w" fact="0.5315"/>
                  <dgm:constr type="ctrY" for="ch" forName="dotArrow3" refType="h" fact="0.0218"/>
                  <dgm:constr type="w" for="ch" forName="dotArrow3" refType="userD"/>
                  <dgm:constr type="h" for="ch" forName="dotArrow3" refType="userD"/>
                  <dgm:constr type="ctrX" for="ch" forName="dotArrow4" refType="w" fact="0.509"/>
                  <dgm:constr type="ctrY" for="ch" forName="dotArrow4" refType="h" fact="0.0468"/>
                  <dgm:constr type="w" for="ch" forName="dotArrow4" refType="userD"/>
                  <dgm:constr type="h" for="ch" forName="dotArrow4" refType="userD"/>
                  <dgm:constr type="ctrX" for="ch" forName="dotArrow5" refType="w" fact="0.4865"/>
                  <dgm:constr type="ctrY" for="ch" forName="dotArrow5" refType="h" fact="0.0718"/>
                  <dgm:constr type="w" for="ch" forName="dotArrow5" refType="userD"/>
                  <dgm:constr type="h" for="ch" forName="dotArrow5" refType="userD"/>
                  <dgm:constr type="ctrX" for="ch" forName="dotArrow6" refType="w" fact="0.5315"/>
                  <dgm:constr type="ctrY" for="ch" forName="dotArrow6" refType="h" fact="0.0745"/>
                  <dgm:constr type="w" for="ch" forName="dotArrow6" refType="userD"/>
                  <dgm:constr type="h" for="ch" forName="dotArrow6" refType="userD"/>
                  <dgm:constr type="ctrX" for="ch" forName="dotArrow7" refType="w" fact="0.5315"/>
                  <dgm:constr type="ctrY" for="ch" forName="dotArrow7" refType="h" fact="0.1273"/>
                  <dgm:constr type="w" for="ch" forName="dotArrow7" refType="userD"/>
                  <dgm:constr type="h" for="ch" forName="dotArrow7" refType="userD"/>
                  <dgm:constr type="r" for="ch" forName="parTx1" refType="w" fact="0.8513"/>
                  <dgm:constr type="t" for="ch" forName="parTx1" refType="h" fact="0.8596"/>
                  <dgm:constr type="w" for="ch" forName="parTx1" refType="w" fact="0.3491"/>
                  <dgm:constr type="h" for="ch" forName="parTx1" refType="h" fact="0.1638"/>
                  <dgm:constr type="ctrX" for="ch" forName="picture1" refType="w" fact="0.8672"/>
                  <dgm:constr type="ctrY" for="ch" forName="picture1" refType="h" fact="0.8361"/>
                  <dgm:constr type="w" for="ch" forName="picture1" refType="w" fact="0.1618"/>
                  <dgm:constr type="h" for="ch" forName="picture1" refType="h" fact="0.2832"/>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268"/>
                  <dgm:constr type="t" for="ch" forName="parTx2" refType="h" fact="0.6469"/>
                  <dgm:constr type="w" for="ch" forName="parTx2" refType="w" fact="0.3491"/>
                  <dgm:constr type="h" for="ch" forName="parTx2" refType="h" fact="0.1638"/>
                  <dgm:constr type="ctrX" for="ch" forName="picture2" refType="w" fact="0.6427"/>
                  <dgm:constr type="ctrY" for="ch" forName="picture2" refType="h" fact="0.6234"/>
                  <dgm:constr type="w" for="ch" forName="picture2" refType="w" fact="0.1618"/>
                  <dgm:constr type="h" for="ch" forName="picture2" refType="h" fact="0.2832"/>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5237"/>
                  <dgm:constr type="t" for="ch" forName="parTx3" refType="h" fact="0.3243"/>
                  <dgm:constr type="w" for="ch" forName="parTx3" refType="w" fact="0.3491"/>
                  <dgm:constr type="h" for="ch" forName="parTx3" refType="h" fact="0.1638"/>
                  <dgm:constr type="ctrX" for="ch" forName="picture3" refType="w" fact="0.5396"/>
                  <dgm:constr type="ctrY" for="ch" forName="picture3" refType="h" fact="0.3008"/>
                  <dgm:constr type="w" for="ch" forName="picture3" refType="w" fact="0.1618"/>
                  <dgm:constr type="h" for="ch" forName="picture3" refType="h" fact="0.2832"/>
                  <dgm:constr type="r" for="ch" forName="desTx3" refType="l" refFor="ch" refForName="parTx3"/>
                  <dgm:constr type="l" for="ch" forName="desTx3"/>
                  <dgm:constr type="t" for="ch" forName="desTx3" refType="t" refFor="ch" refForName="parTx3"/>
                  <dgm:constr type="h" for="ch" forName="desTx3" refType="h" refFor="ch" refForName="parTx3"/>
                </dgm:constrLst>
              </dgm:if>
              <dgm:else name="Name31">
                <dgm:alg type="composite">
                  <dgm:param type="ar" val="1.416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userD" refType="w" fact="0.02"/>
                  <dgm:constr type="ctrX" for="ch" forName="dot1" refType="w" fact="0.6316"/>
                  <dgm:constr type="ctrY" for="ch" forName="dot1" refType="h" fact="0.763"/>
                  <dgm:constr type="w" for="ch" forName="dot1" refType="userD"/>
                  <dgm:constr type="h" for="ch" forName="dot1" refType="userD"/>
                  <dgm:constr type="ctrX" for="ch" forName="dot2" refType="w" fact="0.6693"/>
                  <dgm:constr type="ctrY" for="ch" forName="dot2" refType="h" fact="0.7887"/>
                  <dgm:constr type="w" for="ch" forName="dot2" refType="userD"/>
                  <dgm:constr type="h" for="ch" forName="dot2" refType="userD"/>
                  <dgm:constr type="ctrX" for="ch" forName="dot3" refType="w" fact="0.7088"/>
                  <dgm:constr type="ctrY" for="ch" forName="dot3" refType="h" fact="0.809"/>
                  <dgm:constr type="w" for="ch" forName="dot3" refType="userD"/>
                  <dgm:constr type="h" for="ch" forName="dot3" refType="userD"/>
                  <dgm:constr type="ctrX" for="ch" forName="dot4" refType="w" fact="0.4506"/>
                  <dgm:constr type="ctrY" for="ch" forName="dot4" refType="h" fact="0.4655"/>
                  <dgm:constr type="w" for="ch" forName="dot4" refType="userD"/>
                  <dgm:constr type="h" for="ch" forName="dot4" refType="userD"/>
                  <dgm:constr type="ctrX" for="ch" forName="dot5" refType="w" fact="0.4658"/>
                  <dgm:constr type="ctrY" for="ch" forName="dot5" refType="h" fact="0.5178"/>
                  <dgm:constr type="w" for="ch" forName="dot5" refType="userD"/>
                  <dgm:constr type="h" for="ch" forName="dot5" refType="userD"/>
                  <dgm:constr type="ctrX" for="ch" forName="dotArrow1" refType="w" fact="0.4766"/>
                  <dgm:constr type="ctrY" for="ch" forName="dotArrow1" refType="h" fact="0.0718"/>
                  <dgm:constr type="w" for="ch" forName="dotArrow1" refType="userD"/>
                  <dgm:constr type="h" for="ch" forName="dotArrow1" refType="userD"/>
                  <dgm:constr type="ctrX" for="ch" forName="dotArrow2" refType="w" fact="0.4488"/>
                  <dgm:constr type="ctrY" for="ch" forName="dotArrow2" refType="h" fact="0.0468"/>
                  <dgm:constr type="w" for="ch" forName="dotArrow2" refType="userD"/>
                  <dgm:constr type="h" for="ch" forName="dotArrow2" refType="userD"/>
                  <dgm:constr type="ctrX" for="ch" forName="dotArrow3" refType="w" fact="0.421"/>
                  <dgm:constr type="ctrY" for="ch" forName="dotArrow3" refType="h" fact="0.0218"/>
                  <dgm:constr type="w" for="ch" forName="dotArrow3" refType="userD"/>
                  <dgm:constr type="h" for="ch" forName="dotArrow3" refType="userD"/>
                  <dgm:constr type="ctrX" for="ch" forName="dotArrow4" refType="w" fact="0.3932"/>
                  <dgm:constr type="ctrY" for="ch" forName="dotArrow4" refType="h" fact="0.0468"/>
                  <dgm:constr type="w" for="ch" forName="dotArrow4" refType="userD"/>
                  <dgm:constr type="h" for="ch" forName="dotArrow4" refType="userD"/>
                  <dgm:constr type="ctrX" for="ch" forName="dotArrow5" refType="w" fact="0.3654"/>
                  <dgm:constr type="ctrY" for="ch" forName="dotArrow5" refType="h" fact="0.0718"/>
                  <dgm:constr type="w" for="ch" forName="dotArrow5" refType="userD"/>
                  <dgm:constr type="h" for="ch" forName="dotArrow5" refType="userD"/>
                  <dgm:constr type="ctrX" for="ch" forName="dotArrow6" refType="w" fact="0.421"/>
                  <dgm:constr type="ctrY" for="ch" forName="dotArrow6" refType="h" fact="0.0745"/>
                  <dgm:constr type="w" for="ch" forName="dotArrow6" refType="userD"/>
                  <dgm:constr type="h" for="ch" forName="dotArrow6" refType="userD"/>
                  <dgm:constr type="ctrX" for="ch" forName="dotArrow7" refType="w" fact="0.421"/>
                  <dgm:constr type="ctrY" for="ch" forName="dotArrow7" refType="h" fact="0.1273"/>
                  <dgm:constr type="w" for="ch" forName="dotArrow7" refType="userD"/>
                  <dgm:constr type="h" for="ch" forName="dotArrow7" refType="userD"/>
                  <dgm:constr type="r" for="ch" forName="parTx1" refType="w" fact="0.8163"/>
                  <dgm:constr type="t" for="ch" forName="parTx1" refType="h" fact="0.8551"/>
                  <dgm:constr type="w" for="ch" forName="parTx1" refType="w" fact="0.4314"/>
                  <dgm:constr type="h" for="ch" forName="parTx1" refType="h" fact="0.1638"/>
                  <dgm:constr type="ctrX" for="ch" forName="picture1" refType="w" fact="0.8359"/>
                  <dgm:constr type="ctrY" for="ch" forName="picture1" refType="h" fact="0.8361"/>
                  <dgm:constr type="w" for="ch" forName="picture1" refType="w" fact="0.2"/>
                  <dgm:constr type="h" for="ch" forName="picture1" refType="h" fact="0.2832"/>
                  <dgm:constr type="r" for="ch" forName="parTx2" refType="w" fact="0.5388"/>
                  <dgm:constr type="t" for="ch" forName="parTx2" refType="h" fact="0.6424"/>
                  <dgm:constr type="w" for="ch" forName="parTx2" refType="w" fact="0.4314"/>
                  <dgm:constr type="h" for="ch" forName="parTx2" refType="h" fact="0.1638"/>
                  <dgm:constr type="ctrX" for="ch" forName="picture2" refType="w" fact="0.5584"/>
                  <dgm:constr type="ctrY" for="ch" forName="picture2" refType="h" fact="0.6234"/>
                  <dgm:constr type="w" for="ch" forName="picture2" refType="w" fact="0.2"/>
                  <dgm:constr type="h" for="ch" forName="picture2" refType="h" fact="0.2832"/>
                  <dgm:constr type="r" for="ch" forName="parTx3" refType="w" fact="0.4114"/>
                  <dgm:constr type="t" for="ch" forName="parTx3" refType="h" fact="0.3198"/>
                  <dgm:constr type="w" for="ch" forName="parTx3" refType="w" fact="0.4314"/>
                  <dgm:constr type="h" for="ch" forName="parTx3" refType="h" fact="0.1638"/>
                  <dgm:constr type="ctrX" for="ch" forName="picture3" refType="w" fact="0.431"/>
                  <dgm:constr type="ctrY" for="ch" forName="picture3" refType="h" fact="0.3008"/>
                  <dgm:constr type="w" for="ch" forName="picture3" refType="w" fact="0.2"/>
                  <dgm:constr type="h" for="ch" forName="picture3" refType="h" fact="0.2832"/>
                </dgm:constrLst>
              </dgm:else>
            </dgm:choose>
          </dgm:else>
        </dgm:choose>
      </dgm:if>
      <dgm:if name="Name32" axis="ch" ptType="node" func="cnt" op="equ" val="4">
        <dgm:choose name="Name33">
          <dgm:if name="Name34" func="var" arg="dir" op="equ" val="norm">
            <dgm:choose name="Name35">
              <dgm:if name="Name36"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3253"/>
                  <dgm:constr type="ctrY" for="ch" forName="dot1" refType="h" fact="0.8215"/>
                  <dgm:constr type="w" for="ch" forName="dot1" refType="userD"/>
                  <dgm:constr type="h" for="ch" forName="dot1" refType="userD"/>
                  <dgm:constr type="ctrX" for="ch" forName="dot2" refType="w" fact="0.2949"/>
                  <dgm:constr type="ctrY" for="ch" forName="dot2" refType="h" fact="0.843"/>
                  <dgm:constr type="w" for="ch" forName="dot2" refType="userD"/>
                  <dgm:constr type="h" for="ch" forName="dot2" refType="userD"/>
                  <dgm:constr type="ctrX" for="ch" forName="dot3" refType="w" fact="0.2635"/>
                  <dgm:constr type="ctrY" for="ch" forName="dot3" refType="h" fact="0.8607"/>
                  <dgm:constr type="w" for="ch" forName="dot3" refType="userD"/>
                  <dgm:constr type="h" for="ch" forName="dot3" refType="userD"/>
                  <dgm:constr type="ctrX" for="ch" forName="dot4" refType="w" fact="0.2313"/>
                  <dgm:constr type="ctrY" for="ch" forName="dot4" refType="h" fact="0.8745"/>
                  <dgm:constr type="w" for="ch" forName="dot4" refType="userD"/>
                  <dgm:constr type="h" for="ch" forName="dot4" refType="userD"/>
                  <dgm:constr type="ctrX" for="ch" forName="dot5" refType="w" fact="0.4675"/>
                  <dgm:constr type="ctrY" for="ch" forName="dot5" refType="h" fact="0.6419"/>
                  <dgm:constr type="w" for="ch" forName="dot5" refType="userD"/>
                  <dgm:constr type="h" for="ch" forName="dot5" refType="userD"/>
                  <dgm:constr type="ctrX" for="ch" forName="dot6" refType="w" fact="0.5486"/>
                  <dgm:constr type="ctrY" for="ch" forName="dot6" refType="h" fact="0.3784"/>
                  <dgm:constr type="w" for="ch" forName="dot6" refType="userD"/>
                  <dgm:constr type="h" for="ch" forName="dot6" refType="userD"/>
                  <dgm:constr type="ctrX" for="ch" forName="dotArrow1" refType="w" fact="0.5267"/>
                  <dgm:constr type="ctrY" for="ch" forName="dotArrow1" refType="h" fact="0.0496"/>
                  <dgm:constr type="w" for="ch" forName="dotArrow1" refType="userD"/>
                  <dgm:constr type="h" for="ch" forName="dotArrow1" refType="userD"/>
                  <dgm:constr type="ctrX" for="ch" forName="dotArrow2" refType="w" fact="0.5462"/>
                  <dgm:constr type="ctrY" for="ch" forName="dotArrow2" refType="h" fact="0.0282"/>
                  <dgm:constr type="w" for="ch" forName="dotArrow2" refType="userD"/>
                  <dgm:constr type="h" for="ch" forName="dotArrow2" refType="userD"/>
                  <dgm:constr type="ctrX" for="ch" forName="dotArrow3" refType="w" fact="0.5657"/>
                  <dgm:constr type="ctrY" for="ch" forName="dotArrow3" refType="h" fact="0.0068"/>
                  <dgm:constr type="w" for="ch" forName="dotArrow3" refType="userD"/>
                  <dgm:constr type="h" for="ch" forName="dotArrow3" refType="userD"/>
                  <dgm:constr type="ctrX" for="ch" forName="dotArrow4" refType="w" fact="0.5851"/>
                  <dgm:constr type="ctrY" for="ch" forName="dotArrow4" refType="h" fact="0.0282"/>
                  <dgm:constr type="w" for="ch" forName="dotArrow4" refType="userD"/>
                  <dgm:constr type="h" for="ch" forName="dotArrow4" refType="userD"/>
                  <dgm:constr type="ctrX" for="ch" forName="dotArrow5" refType="w" fact="0.6046"/>
                  <dgm:constr type="ctrY" for="ch" forName="dotArrow5" refType="h" fact="0.0496"/>
                  <dgm:constr type="w" for="ch" forName="dotArrow5" refType="userD"/>
                  <dgm:constr type="h" for="ch" forName="dotArrow5" refType="userD"/>
                  <dgm:constr type="ctrX" for="ch" forName="dotArrow6" refType="w" fact="0.5657"/>
                  <dgm:constr type="ctrY" for="ch" forName="dotArrow6" refType="h" fact="0.052"/>
                  <dgm:constr type="w" for="ch" forName="dotArrow6" refType="userD"/>
                  <dgm:constr type="h" for="ch" forName="dotArrow6" refType="userD"/>
                  <dgm:constr type="ctrX" for="ch" forName="dotArrow7" refType="w" fact="0.5657"/>
                  <dgm:constr type="ctrY" for="ch" forName="dotArrow7" refType="h" fact="0.0972"/>
                  <dgm:constr type="w" for="ch" forName="dotArrow7" refType="userD"/>
                  <dgm:constr type="h" for="ch" forName="dotArrow7" refType="userD"/>
                  <dgm:constr type="l" for="ch" forName="parTx1" refType="w" fact="0.1466"/>
                  <dgm:constr type="t" for="ch" forName="parTx1" refType="h" fact="0.9095"/>
                  <dgm:constr type="w" for="ch" forName="parTx1" refType="w" fact="0.294"/>
                  <dgm:constr type="h" for="ch" forName="parTx1" refType="h" fact="0.1222"/>
                  <dgm:constr type="ctrX" for="ch" forName="picture1" refType="w" fact="0.1333"/>
                  <dgm:constr type="ctrY" for="ch" forName="picture1" refType="h" fact="0.8922"/>
                  <dgm:constr type="w" for="ch" forName="picture1" refType="w" fact="0.1363"/>
                  <dgm:constr type="h" for="ch" forName="picture1" refType="h" fact="0.211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105"/>
                  <dgm:constr type="t" for="ch" forName="parTx2" refType="h" fact="0.762"/>
                  <dgm:constr type="w" for="ch" forName="parTx2" refType="w" fact="0.294"/>
                  <dgm:constr type="h" for="ch" forName="parTx2" refType="h" fact="0.1222"/>
                  <dgm:constr type="ctrX" for="ch" forName="picture2" refType="w" fact="0.3972"/>
                  <dgm:constr type="ctrY" for="ch" forName="picture2" refType="h" fact="0.7447"/>
                  <dgm:constr type="w" for="ch" forName="picture2" refType="w" fact="0.1363"/>
                  <dgm:constr type="h" for="ch" forName="picture2" refType="h" fact="0.211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229"/>
                  <dgm:constr type="t" for="ch" forName="parTx3" refType="h" fact="0.5294"/>
                  <dgm:constr type="w" for="ch" forName="parTx3" refType="w" fact="0.294"/>
                  <dgm:constr type="h" for="ch" forName="parTx3" refType="h" fact="0.1222"/>
                  <dgm:constr type="ctrX" for="ch" forName="picture3" refType="w" fact="0.5095"/>
                  <dgm:constr type="ctrY" for="ch" forName="picture3" refType="h" fact="0.5121"/>
                  <dgm:constr type="w" for="ch" forName="picture3" refType="w" fact="0.1363"/>
                  <dgm:constr type="h" for="ch" forName="picture3" refType="h" fact="0.211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722"/>
                  <dgm:constr type="t" for="ch" forName="parTx4" refType="h" fact="0.2523"/>
                  <dgm:constr type="w" for="ch" forName="parTx4" refType="w" fact="0.294"/>
                  <dgm:constr type="h" for="ch" forName="parTx4" refType="h" fact="0.1222"/>
                  <dgm:constr type="ctrX" for="ch" forName="picture4" refType="w" fact="0.5588"/>
                  <dgm:constr type="ctrY" for="ch" forName="picture4" refType="h" fact="0.235"/>
                  <dgm:constr type="w" for="ch" forName="picture4" refType="w" fact="0.1363"/>
                  <dgm:constr type="h" for="ch" forName="picture4" refType="h" fact="0.2113"/>
                  <dgm:constr type="l" for="ch" forName="desTx4" refType="r" refFor="ch" refForName="parTx4"/>
                  <dgm:constr type="r" for="ch" forName="desTx4" refType="w"/>
                  <dgm:constr type="t" for="ch" forName="desTx4" refType="t" refFor="ch" refForName="parTx4"/>
                  <dgm:constr type="h" for="ch" forName="desTx4" refType="h" refFor="ch" refForName="parTx4"/>
                </dgm:constrLst>
              </dgm:if>
              <dgm:else name="Name37">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3978"/>
                  <dgm:constr type="ctrY" for="ch" forName="dot1" refType="h" fact="0.8215"/>
                  <dgm:constr type="w" for="ch" forName="dot1" refType="userD"/>
                  <dgm:constr type="h" for="ch" forName="dot1" refType="userD"/>
                  <dgm:constr type="ctrX" for="ch" forName="dot2" refType="w" fact="0.3606"/>
                  <dgm:constr type="ctrY" for="ch" forName="dot2" refType="h" fact="0.843"/>
                  <dgm:constr type="w" for="ch" forName="dot2" refType="userD"/>
                  <dgm:constr type="h" for="ch" forName="dot2" refType="userD"/>
                  <dgm:constr type="ctrX" for="ch" forName="dot3" refType="w" fact="0.3223"/>
                  <dgm:constr type="ctrY" for="ch" forName="dot3" refType="h" fact="0.8607"/>
                  <dgm:constr type="w" for="ch" forName="dot3" refType="userD"/>
                  <dgm:constr type="h" for="ch" forName="dot3" refType="userD"/>
                  <dgm:constr type="ctrX" for="ch" forName="dot4" refType="w" fact="0.2829"/>
                  <dgm:constr type="ctrY" for="ch" forName="dot4" refType="h" fact="0.8745"/>
                  <dgm:constr type="w" for="ch" forName="dot4" refType="userD"/>
                  <dgm:constr type="h" for="ch" forName="dot4" refType="userD"/>
                  <dgm:constr type="ctrX" for="ch" forName="dot5" refType="w" fact="0.5717"/>
                  <dgm:constr type="ctrY" for="ch" forName="dot5" refType="h" fact="0.6419"/>
                  <dgm:constr type="w" for="ch" forName="dot5" refType="userD"/>
                  <dgm:constr type="h" for="ch" forName="dot5" refType="userD"/>
                  <dgm:constr type="ctrX" for="ch" forName="dot6" refType="w" fact="0.6709"/>
                  <dgm:constr type="ctrY" for="ch" forName="dot6" refType="h" fact="0.3784"/>
                  <dgm:constr type="w" for="ch" forName="dot6" refType="userD"/>
                  <dgm:constr type="h" for="ch" forName="dot6" refType="userD"/>
                  <dgm:constr type="ctrX" for="ch" forName="dotArrow1" refType="w" fact="0.6441"/>
                  <dgm:constr type="ctrY" for="ch" forName="dotArrow1" refType="h" fact="0.0496"/>
                  <dgm:constr type="w" for="ch" forName="dotArrow1" refType="userD"/>
                  <dgm:constr type="h" for="ch" forName="dotArrow1" refType="userD"/>
                  <dgm:constr type="ctrX" for="ch" forName="dotArrow2" refType="w" fact="0.6679"/>
                  <dgm:constr type="ctrY" for="ch" forName="dotArrow2" refType="h" fact="0.0282"/>
                  <dgm:constr type="w" for="ch" forName="dotArrow2" refType="userD"/>
                  <dgm:constr type="h" for="ch" forName="dotArrow2" refType="userD"/>
                  <dgm:constr type="ctrX" for="ch" forName="dotArrow3" refType="w" fact="0.6917"/>
                  <dgm:constr type="ctrY" for="ch" forName="dotArrow3" refType="h" fact="0.0068"/>
                  <dgm:constr type="w" for="ch" forName="dotArrow3" refType="userD"/>
                  <dgm:constr type="h" for="ch" forName="dotArrow3" refType="userD"/>
                  <dgm:constr type="ctrX" for="ch" forName="dotArrow4" refType="w" fact="0.7155"/>
                  <dgm:constr type="ctrY" for="ch" forName="dotArrow4" refType="h" fact="0.0282"/>
                  <dgm:constr type="w" for="ch" forName="dotArrow4" refType="userD"/>
                  <dgm:constr type="h" for="ch" forName="dotArrow4" refType="userD"/>
                  <dgm:constr type="ctrX" for="ch" forName="dotArrow5" refType="w" fact="0.7394"/>
                  <dgm:constr type="ctrY" for="ch" forName="dotArrow5" refType="h" fact="0.0496"/>
                  <dgm:constr type="w" for="ch" forName="dotArrow5" refType="userD"/>
                  <dgm:constr type="h" for="ch" forName="dotArrow5" refType="userD"/>
                  <dgm:constr type="ctrX" for="ch" forName="dotArrow6" refType="w" fact="0.6917"/>
                  <dgm:constr type="ctrY" for="ch" forName="dotArrow6" refType="h" fact="0.052"/>
                  <dgm:constr type="w" for="ch" forName="dotArrow6" refType="userD"/>
                  <dgm:constr type="h" for="ch" forName="dotArrow6" refType="userD"/>
                  <dgm:constr type="ctrX" for="ch" forName="dotArrow7" refType="w" fact="0.6917"/>
                  <dgm:constr type="ctrY" for="ch" forName="dotArrow7" refType="h" fact="0.0972"/>
                  <dgm:constr type="w" for="ch" forName="dotArrow7" refType="userD"/>
                  <dgm:constr type="h" for="ch" forName="dotArrow7" refType="userD"/>
                  <dgm:constr type="l" for="ch" forName="parTx1" refType="w" fact="0.1793"/>
                  <dgm:constr type="t" for="ch" forName="parTx1" refType="h" fact="0.9064"/>
                  <dgm:constr type="w" for="ch" forName="parTx1" refType="w" fact="0.3595"/>
                  <dgm:constr type="h" for="ch" forName="parTx1" refType="h" fact="0.1222"/>
                  <dgm:constr type="ctrX" for="ch" forName="picture1" refType="w" fact="0.163"/>
                  <dgm:constr type="ctrY" for="ch" forName="picture1" refType="h" fact="0.8922"/>
                  <dgm:constr type="w" for="ch" forName="picture1" refType="w" fact="0.1667"/>
                  <dgm:constr type="h" for="ch" forName="picture1" refType="h" fact="0.2113"/>
                  <dgm:constr type="l" for="ch" forName="parTx2" refType="w" fact="0.502"/>
                  <dgm:constr type="t" for="ch" forName="parTx2" refType="h" fact="0.7589"/>
                  <dgm:constr type="w" for="ch" forName="parTx2" refType="w" fact="0.3595"/>
                  <dgm:constr type="h" for="ch" forName="parTx2" refType="h" fact="0.1222"/>
                  <dgm:constr type="ctrX" for="ch" forName="picture2" refType="w" fact="0.4857"/>
                  <dgm:constr type="ctrY" for="ch" forName="picture2" refType="h" fact="0.7447"/>
                  <dgm:constr type="w" for="ch" forName="picture2" refType="w" fact="0.1667"/>
                  <dgm:constr type="h" for="ch" forName="picture2" refType="h" fact="0.2113"/>
                  <dgm:constr type="l" for="ch" forName="parTx3" refType="w" fact="0.6394"/>
                  <dgm:constr type="t" for="ch" forName="parTx3" refType="h" fact="0.5263"/>
                  <dgm:constr type="w" for="ch" forName="parTx3" refType="w" fact="0.3595"/>
                  <dgm:constr type="h" for="ch" forName="parTx3" refType="h" fact="0.1222"/>
                  <dgm:constr type="ctrX" for="ch" forName="picture3" refType="w" fact="0.6231"/>
                  <dgm:constr type="ctrY" for="ch" forName="picture3" refType="h" fact="0.5121"/>
                  <dgm:constr type="w" for="ch" forName="picture3" refType="w" fact="0.1667"/>
                  <dgm:constr type="h" for="ch" forName="picture3" refType="h" fact="0.2113"/>
                  <dgm:constr type="l" for="ch" forName="parTx4" refType="w" fact="0.6997"/>
                  <dgm:constr type="t" for="ch" forName="parTx4" refType="h" fact="0.2492"/>
                  <dgm:constr type="w" for="ch" forName="parTx4" refType="w" fact="0.3595"/>
                  <dgm:constr type="h" for="ch" forName="parTx4" refType="h" fact="0.1222"/>
                  <dgm:constr type="ctrX" for="ch" forName="picture4" refType="w" fact="0.6834"/>
                  <dgm:constr type="ctrY" for="ch" forName="picture4" refType="h" fact="0.235"/>
                  <dgm:constr type="w" for="ch" forName="picture4" refType="w" fact="0.1667"/>
                  <dgm:constr type="h" for="ch" forName="picture4" refType="h" fact="0.2113"/>
                </dgm:constrLst>
              </dgm:else>
            </dgm:choose>
          </dgm:if>
          <dgm:else name="Name38">
            <dgm:choose name="Name39">
              <dgm:if name="Name40" axis="des" func="maxDepth" op="gt" val="1">
                <dgm:alg type="composite">
                  <dgm:param type="ar" val="1.5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userD" refType="w" fact="0.0136"/>
                  <dgm:constr type="ctrX" for="ch" forName="dot1" refType="w" fact="0.6747"/>
                  <dgm:constr type="ctrY" for="ch" forName="dot1" refType="h" fact="0.8215"/>
                  <dgm:constr type="w" for="ch" forName="dot1" refType="userD"/>
                  <dgm:constr type="h" for="ch" forName="dot1" refType="userD"/>
                  <dgm:constr type="ctrX" for="ch" forName="dot2" refType="w" fact="0.7051"/>
                  <dgm:constr type="ctrY" for="ch" forName="dot2" refType="h" fact="0.843"/>
                  <dgm:constr type="w" for="ch" forName="dot2" refType="userD"/>
                  <dgm:constr type="h" for="ch" forName="dot2" refType="userD"/>
                  <dgm:constr type="ctrX" for="ch" forName="dot3" refType="w" fact="0.7365"/>
                  <dgm:constr type="ctrY" for="ch" forName="dot3" refType="h" fact="0.8607"/>
                  <dgm:constr type="w" for="ch" forName="dot3" refType="userD"/>
                  <dgm:constr type="h" for="ch" forName="dot3" refType="userD"/>
                  <dgm:constr type="ctrX" for="ch" forName="dot4" refType="w" fact="0.7687"/>
                  <dgm:constr type="ctrY" for="ch" forName="dot4" refType="h" fact="0.8745"/>
                  <dgm:constr type="w" for="ch" forName="dot4" refType="userD"/>
                  <dgm:constr type="h" for="ch" forName="dot4" refType="userD"/>
                  <dgm:constr type="ctrX" for="ch" forName="dot5" refType="w" fact="0.5325"/>
                  <dgm:constr type="ctrY" for="ch" forName="dot5" refType="h" fact="0.6419"/>
                  <dgm:constr type="w" for="ch" forName="dot5" refType="userD"/>
                  <dgm:constr type="h" for="ch" forName="dot5" refType="userD"/>
                  <dgm:constr type="ctrX" for="ch" forName="dot6" refType="w" fact="0.4514"/>
                  <dgm:constr type="ctrY" for="ch" forName="dot6" refType="h" fact="0.3784"/>
                  <dgm:constr type="w" for="ch" forName="dot6" refType="userD"/>
                  <dgm:constr type="h" for="ch" forName="dot6" refType="userD"/>
                  <dgm:constr type="ctrX" for="ch" forName="dotArrow1" refType="w" fact="0.4733"/>
                  <dgm:constr type="ctrY" for="ch" forName="dotArrow1" refType="h" fact="0.0496"/>
                  <dgm:constr type="w" for="ch" forName="dotArrow1" refType="userD"/>
                  <dgm:constr type="h" for="ch" forName="dotArrow1" refType="userD"/>
                  <dgm:constr type="ctrX" for="ch" forName="dotArrow2" refType="w" fact="0.4538"/>
                  <dgm:constr type="ctrY" for="ch" forName="dotArrow2" refType="h" fact="0.0282"/>
                  <dgm:constr type="w" for="ch" forName="dotArrow2" refType="userD"/>
                  <dgm:constr type="h" for="ch" forName="dotArrow2" refType="userD"/>
                  <dgm:constr type="ctrX" for="ch" forName="dotArrow3" refType="w" fact="0.4343"/>
                  <dgm:constr type="ctrY" for="ch" forName="dotArrow3" refType="h" fact="0.0068"/>
                  <dgm:constr type="w" for="ch" forName="dotArrow3" refType="userD"/>
                  <dgm:constr type="h" for="ch" forName="dotArrow3" refType="userD"/>
                  <dgm:constr type="ctrX" for="ch" forName="dotArrow4" refType="w" fact="0.4149"/>
                  <dgm:constr type="ctrY" for="ch" forName="dotArrow4" refType="h" fact="0.0282"/>
                  <dgm:constr type="w" for="ch" forName="dotArrow4" refType="userD"/>
                  <dgm:constr type="h" for="ch" forName="dotArrow4" refType="userD"/>
                  <dgm:constr type="ctrX" for="ch" forName="dotArrow5" refType="w" fact="0.3954"/>
                  <dgm:constr type="ctrY" for="ch" forName="dotArrow5" refType="h" fact="0.0496"/>
                  <dgm:constr type="w" for="ch" forName="dotArrow5" refType="userD"/>
                  <dgm:constr type="h" for="ch" forName="dotArrow5" refType="userD"/>
                  <dgm:constr type="ctrX" for="ch" forName="dotArrow6" refType="w" fact="0.4343"/>
                  <dgm:constr type="ctrY" for="ch" forName="dotArrow6" refType="h" fact="0.052"/>
                  <dgm:constr type="w" for="ch" forName="dotArrow6" refType="userD"/>
                  <dgm:constr type="h" for="ch" forName="dotArrow6" refType="userD"/>
                  <dgm:constr type="ctrX" for="ch" forName="dotArrow7" refType="w" fact="0.4343"/>
                  <dgm:constr type="ctrY" for="ch" forName="dotArrow7" refType="h" fact="0.0972"/>
                  <dgm:constr type="w" for="ch" forName="dotArrow7" refType="userD"/>
                  <dgm:constr type="h" for="ch" forName="dotArrow7" refType="userD"/>
                  <dgm:constr type="r" for="ch" forName="parTx1" refType="w" fact="0.8534"/>
                  <dgm:constr type="t" for="ch" forName="parTx1" refType="h" fact="0.9095"/>
                  <dgm:constr type="w" for="ch" forName="parTx1" refType="w" fact="0.294"/>
                  <dgm:constr type="h" for="ch" forName="parTx1" refType="h" fact="0.1222"/>
                  <dgm:constr type="ctrX" for="ch" forName="picture1" refType="w" fact="0.8667"/>
                  <dgm:constr type="ctrY" for="ch" forName="picture1" refType="h" fact="0.8922"/>
                  <dgm:constr type="w" for="ch" forName="picture1" refType="w" fact="0.1363"/>
                  <dgm:constr type="h" for="ch" forName="picture1" refType="h" fact="0.211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895"/>
                  <dgm:constr type="t" for="ch" forName="parTx2" refType="h" fact="0.762"/>
                  <dgm:constr type="w" for="ch" forName="parTx2" refType="w" fact="0.294"/>
                  <dgm:constr type="h" for="ch" forName="parTx2" refType="h" fact="0.1222"/>
                  <dgm:constr type="ctrX" for="ch" forName="picture2" refType="w" fact="0.6028"/>
                  <dgm:constr type="ctrY" for="ch" forName="picture2" refType="h" fact="0.7447"/>
                  <dgm:constr type="w" for="ch" forName="picture2" refType="w" fact="0.1363"/>
                  <dgm:constr type="h" for="ch" forName="picture2" refType="h" fact="0.211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771"/>
                  <dgm:constr type="t" for="ch" forName="parTx3" refType="h" fact="0.5294"/>
                  <dgm:constr type="w" for="ch" forName="parTx3" refType="w" fact="0.294"/>
                  <dgm:constr type="h" for="ch" forName="parTx3" refType="h" fact="0.1222"/>
                  <dgm:constr type="ctrX" for="ch" forName="picture3" refType="w" fact="0.4905"/>
                  <dgm:constr type="ctrY" for="ch" forName="picture3" refType="h" fact="0.5121"/>
                  <dgm:constr type="w" for="ch" forName="picture3" refType="w" fact="0.1363"/>
                  <dgm:constr type="h" for="ch" forName="picture3" refType="h" fact="0.211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278"/>
                  <dgm:constr type="t" for="ch" forName="parTx4" refType="h" fact="0.2523"/>
                  <dgm:constr type="w" for="ch" forName="parTx4" refType="w" fact="0.294"/>
                  <dgm:constr type="h" for="ch" forName="parTx4" refType="h" fact="0.1222"/>
                  <dgm:constr type="ctrX" for="ch" forName="picture4" refType="w" fact="0.4412"/>
                  <dgm:constr type="ctrY" for="ch" forName="picture4" refType="h" fact="0.235"/>
                  <dgm:constr type="w" for="ch" forName="picture4" refType="w" fact="0.1363"/>
                  <dgm:constr type="h" for="ch" forName="picture4" refType="h" fact="0.2113"/>
                  <dgm:constr type="r" for="ch" forName="desTx4" refType="l" refFor="ch" refForName="parTx4"/>
                  <dgm:constr type="l" for="ch" forName="desTx4"/>
                  <dgm:constr type="t" for="ch" forName="desTx4" refType="t" refFor="ch" refForName="parTx4"/>
                  <dgm:constr type="h" for="ch" forName="desTx4" refType="h" refFor="ch" refForName="parTx4"/>
                </dgm:constrLst>
              </dgm:if>
              <dgm:else name="Name41">
                <dgm:alg type="composite">
                  <dgm:param type="ar" val="1.267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userD" refType="w" fact="0.0167"/>
                  <dgm:constr type="ctrX" for="ch" forName="dot1" refType="w" fact="0.6022"/>
                  <dgm:constr type="ctrY" for="ch" forName="dot1" refType="h" fact="0.8215"/>
                  <dgm:constr type="w" for="ch" forName="dot1" refType="userD"/>
                  <dgm:constr type="h" for="ch" forName="dot1" refType="userD"/>
                  <dgm:constr type="ctrX" for="ch" forName="dot2" refType="w" fact="0.6394"/>
                  <dgm:constr type="ctrY" for="ch" forName="dot2" refType="h" fact="0.843"/>
                  <dgm:constr type="w" for="ch" forName="dot2" refType="userD"/>
                  <dgm:constr type="h" for="ch" forName="dot2" refType="userD"/>
                  <dgm:constr type="ctrX" for="ch" forName="dot3" refType="w" fact="0.6777"/>
                  <dgm:constr type="ctrY" for="ch" forName="dot3" refType="h" fact="0.8607"/>
                  <dgm:constr type="w" for="ch" forName="dot3" refType="userD"/>
                  <dgm:constr type="h" for="ch" forName="dot3" refType="userD"/>
                  <dgm:constr type="ctrX" for="ch" forName="dot4" refType="w" fact="0.7171"/>
                  <dgm:constr type="ctrY" for="ch" forName="dot4" refType="h" fact="0.8745"/>
                  <dgm:constr type="w" for="ch" forName="dot4" refType="userD"/>
                  <dgm:constr type="h" for="ch" forName="dot4" refType="userD"/>
                  <dgm:constr type="ctrX" for="ch" forName="dot5" refType="w" fact="0.4283"/>
                  <dgm:constr type="ctrY" for="ch" forName="dot5" refType="h" fact="0.6419"/>
                  <dgm:constr type="w" for="ch" forName="dot5" refType="userD"/>
                  <dgm:constr type="h" for="ch" forName="dot5" refType="userD"/>
                  <dgm:constr type="ctrX" for="ch" forName="dot6" refType="w" fact="0.3291"/>
                  <dgm:constr type="ctrY" for="ch" forName="dot6" refType="h" fact="0.3784"/>
                  <dgm:constr type="w" for="ch" forName="dot6" refType="userD"/>
                  <dgm:constr type="h" for="ch" forName="dot6" refType="userD"/>
                  <dgm:constr type="ctrX" for="ch" forName="dotArrow1" refType="w" fact="0.3559"/>
                  <dgm:constr type="ctrY" for="ch" forName="dotArrow1" refType="h" fact="0.0496"/>
                  <dgm:constr type="w" for="ch" forName="dotArrow1" refType="userD"/>
                  <dgm:constr type="h" for="ch" forName="dotArrow1" refType="userD"/>
                  <dgm:constr type="ctrX" for="ch" forName="dotArrow2" refType="w" fact="0.3321"/>
                  <dgm:constr type="ctrY" for="ch" forName="dotArrow2" refType="h" fact="0.0282"/>
                  <dgm:constr type="w" for="ch" forName="dotArrow2" refType="userD"/>
                  <dgm:constr type="h" for="ch" forName="dotArrow2" refType="userD"/>
                  <dgm:constr type="ctrX" for="ch" forName="dotArrow3" refType="w" fact="0.3083"/>
                  <dgm:constr type="ctrY" for="ch" forName="dotArrow3" refType="h" fact="0.0068"/>
                  <dgm:constr type="w" for="ch" forName="dotArrow3" refType="userD"/>
                  <dgm:constr type="h" for="ch" forName="dotArrow3" refType="userD"/>
                  <dgm:constr type="ctrX" for="ch" forName="dotArrow4" refType="w" fact="0.2845"/>
                  <dgm:constr type="ctrY" for="ch" forName="dotArrow4" refType="h" fact="0.0282"/>
                  <dgm:constr type="w" for="ch" forName="dotArrow4" refType="userD"/>
                  <dgm:constr type="h" for="ch" forName="dotArrow4" refType="userD"/>
                  <dgm:constr type="ctrX" for="ch" forName="dotArrow5" refType="w" fact="0.2606"/>
                  <dgm:constr type="ctrY" for="ch" forName="dotArrow5" refType="h" fact="0.0496"/>
                  <dgm:constr type="w" for="ch" forName="dotArrow5" refType="userD"/>
                  <dgm:constr type="h" for="ch" forName="dotArrow5" refType="userD"/>
                  <dgm:constr type="ctrX" for="ch" forName="dotArrow6" refType="w" fact="0.3083"/>
                  <dgm:constr type="ctrY" for="ch" forName="dotArrow6" refType="h" fact="0.052"/>
                  <dgm:constr type="w" for="ch" forName="dotArrow6" refType="userD"/>
                  <dgm:constr type="h" for="ch" forName="dotArrow6" refType="userD"/>
                  <dgm:constr type="ctrX" for="ch" forName="dotArrow7" refType="w" fact="0.3083"/>
                  <dgm:constr type="ctrY" for="ch" forName="dotArrow7" refType="h" fact="0.0972"/>
                  <dgm:constr type="w" for="ch" forName="dotArrow7" refType="userD"/>
                  <dgm:constr type="h" for="ch" forName="dotArrow7" refType="userD"/>
                  <dgm:constr type="r" for="ch" forName="parTx1" refType="w" fact="0.8207"/>
                  <dgm:constr type="t" for="ch" forName="parTx1" refType="h" fact="0.9064"/>
                  <dgm:constr type="w" for="ch" forName="parTx1" refType="w" fact="0.3595"/>
                  <dgm:constr type="h" for="ch" forName="parTx1" refType="h" fact="0.1222"/>
                  <dgm:constr type="ctrX" for="ch" forName="picture1" refType="w" fact="0.837"/>
                  <dgm:constr type="ctrY" for="ch" forName="picture1" refType="h" fact="0.8922"/>
                  <dgm:constr type="w" for="ch" forName="picture1" refType="w" fact="0.1667"/>
                  <dgm:constr type="h" for="ch" forName="picture1" refType="h" fact="0.2113"/>
                  <dgm:constr type="r" for="ch" forName="parTx2" refType="w" fact="0.498"/>
                  <dgm:constr type="t" for="ch" forName="parTx2" refType="h" fact="0.7589"/>
                  <dgm:constr type="w" for="ch" forName="parTx2" refType="w" fact="0.3595"/>
                  <dgm:constr type="h" for="ch" forName="parTx2" refType="h" fact="0.1222"/>
                  <dgm:constr type="ctrX" for="ch" forName="picture2" refType="w" fact="0.5143"/>
                  <dgm:constr type="ctrY" for="ch" forName="picture2" refType="h" fact="0.7447"/>
                  <dgm:constr type="w" for="ch" forName="picture2" refType="w" fact="0.1667"/>
                  <dgm:constr type="h" for="ch" forName="picture2" refType="h" fact="0.2113"/>
                  <dgm:constr type="r" for="ch" forName="parTx3" refType="w" fact="0.3606"/>
                  <dgm:constr type="t" for="ch" forName="parTx3" refType="h" fact="0.5263"/>
                  <dgm:constr type="w" for="ch" forName="parTx3" refType="w" fact="0.3595"/>
                  <dgm:constr type="h" for="ch" forName="parTx3" refType="h" fact="0.1222"/>
                  <dgm:constr type="ctrX" for="ch" forName="picture3" refType="w" fact="0.3769"/>
                  <dgm:constr type="ctrY" for="ch" forName="picture3" refType="h" fact="0.5121"/>
                  <dgm:constr type="w" for="ch" forName="picture3" refType="w" fact="0.1667"/>
                  <dgm:constr type="h" for="ch" forName="picture3" refType="h" fact="0.2113"/>
                  <dgm:constr type="r" for="ch" forName="parTx4" refType="w" fact="0.3003"/>
                  <dgm:constr type="t" for="ch" forName="parTx4" refType="h" fact="0.2492"/>
                  <dgm:constr type="w" for="ch" forName="parTx4" refType="w" fact="0.3595"/>
                  <dgm:constr type="h" for="ch" forName="parTx4" refType="h" fact="0.1222"/>
                  <dgm:constr type="ctrX" for="ch" forName="picture4" refType="w" fact="0.3166"/>
                  <dgm:constr type="ctrY" for="ch" forName="picture4" refType="h" fact="0.235"/>
                  <dgm:constr type="w" for="ch" forName="picture4" refType="w" fact="0.1667"/>
                  <dgm:constr type="h" for="ch" forName="picture4" refType="h" fact="0.2113"/>
                </dgm:constrLst>
              </dgm:else>
            </dgm:choose>
          </dgm:else>
        </dgm:choose>
      </dgm:if>
      <dgm:if name="Name42" axis="ch" ptType="node" func="cnt" op="equ" val="5">
        <dgm:choose name="Name43">
          <dgm:if name="Name44" func="var" arg="dir" op="equ" val="norm">
            <dgm:choose name="Name45">
              <dgm:if name="Name46"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3263"/>
                  <dgm:constr type="ctrY" for="ch" forName="dot1" refType="h" fact="0.8674"/>
                  <dgm:constr type="w" for="ch" forName="dot1" refType="userD"/>
                  <dgm:constr type="h" for="ch" forName="dot1" refType="userD"/>
                  <dgm:constr type="ctrX" for="ch" forName="dot2" refType="w" fact="0.3001"/>
                  <dgm:constr type="ctrY" for="ch" forName="dot2" refType="h" fact="0.8824"/>
                  <dgm:constr type="w" for="ch" forName="dot2" refType="userD"/>
                  <dgm:constr type="h" for="ch" forName="dot2" refType="userD"/>
                  <dgm:constr type="ctrX" for="ch" forName="dot3" refType="w" fact="0.2733"/>
                  <dgm:constr type="ctrY" for="ch" forName="dot3" refType="h" fact="0.8948"/>
                  <dgm:constr type="w" for="ch" forName="dot3" refType="userD"/>
                  <dgm:constr type="h" for="ch" forName="dot3" refType="userD"/>
                  <dgm:constr type="ctrX" for="ch" forName="dot4" refType="w" fact="0.2462"/>
                  <dgm:constr type="ctrY" for="ch" forName="dot4" refType="h" fact="0.9044"/>
                  <dgm:constr type="w" for="ch" forName="dot4" refType="userD"/>
                  <dgm:constr type="h" for="ch" forName="dot4" refType="userD"/>
                  <dgm:constr type="ctrX" for="ch" forName="dot5" refType="w" fact="0.4691"/>
                  <dgm:constr type="ctrY" for="ch" forName="dot5" refType="h" fact="0.7222"/>
                  <dgm:constr type="w" for="ch" forName="dot5" refType="userD"/>
                  <dgm:constr type="h" for="ch" forName="dot5" refType="userD"/>
                  <dgm:constr type="ctrX" for="ch" forName="dot6" refType="w" fact="0.4484"/>
                  <dgm:constr type="ctrY" for="ch" forName="dot6" refType="h" fact="0.7518"/>
                  <dgm:constr type="w" for="ch" forName="dot6" refType="userD"/>
                  <dgm:constr type="h" for="ch" forName="dot6" refType="userD"/>
                  <dgm:constr type="ctrX" for="ch" forName="dot7" refType="w" fact="0.5549"/>
                  <dgm:constr type="ctrY" for="ch" forName="dot7" refType="h" fact="0.5422"/>
                  <dgm:constr type="w" for="ch" forName="dot7" refType="userD"/>
                  <dgm:constr type="h" for="ch" forName="dot7" refType="userD"/>
                  <dgm:constr type="ctrX" for="ch" forName="dot8" refType="w" fact="0.601"/>
                  <dgm:constr type="ctrY" for="ch" forName="dot8" refType="h" fact="0.3229"/>
                  <dgm:constr type="w" for="ch" forName="dot8" refType="userD"/>
                  <dgm:constr type="h" for="ch" forName="dot8" refType="userD"/>
                  <dgm:constr type="ctrX" for="ch" forName="dotArrow1" refType="w" fact="0.5779"/>
                  <dgm:constr type="ctrY" for="ch" forName="dotArrow1" refType="h" fact="0.0635"/>
                  <dgm:constr type="w" for="ch" forName="dotArrow1" refType="userD"/>
                  <dgm:constr type="h" for="ch" forName="dotArrow1" refType="userD"/>
                  <dgm:constr type="ctrX" for="ch" forName="dotArrow2" refType="w" fact="0.5951"/>
                  <dgm:constr type="ctrY" for="ch" forName="dotArrow2" refType="h" fact="0.0448"/>
                  <dgm:constr type="w" for="ch" forName="dotArrow2" refType="userD"/>
                  <dgm:constr type="h" for="ch" forName="dotArrow2" refType="userD"/>
                  <dgm:constr type="ctrX" for="ch" forName="dotArrow3" refType="w" fact="0.6123"/>
                  <dgm:constr type="ctrY" for="ch" forName="dotArrow3" refType="h" fact="0.026"/>
                  <dgm:constr type="w" for="ch" forName="dotArrow3" refType="userD"/>
                  <dgm:constr type="h" for="ch" forName="dotArrow3" refType="userD"/>
                  <dgm:constr type="ctrX" for="ch" forName="dotArrow4" refType="w" fact="0.6295"/>
                  <dgm:constr type="ctrY" for="ch" forName="dotArrow4" refType="h" fact="0.0448"/>
                  <dgm:constr type="w" for="ch" forName="dotArrow4" refType="userD"/>
                  <dgm:constr type="h" for="ch" forName="dotArrow4" refType="userD"/>
                  <dgm:constr type="ctrX" for="ch" forName="dotArrow5" refType="w" fact="0.6467"/>
                  <dgm:constr type="ctrY" for="ch" forName="dotArrow5" refType="h" fact="0.0635"/>
                  <dgm:constr type="w" for="ch" forName="dotArrow5" refType="userD"/>
                  <dgm:constr type="h" for="ch" forName="dotArrow5" refType="userD"/>
                  <dgm:constr type="ctrX" for="ch" forName="dotArrow6" refType="w" fact="0.6123"/>
                  <dgm:constr type="ctrY" for="ch" forName="dotArrow6" refType="h" fact="0.0656"/>
                  <dgm:constr type="w" for="ch" forName="dotArrow6" refType="userD"/>
                  <dgm:constr type="h" for="ch" forName="dotArrow6" refType="userD"/>
                  <dgm:constr type="ctrX" for="ch" forName="dotArrow7" refType="w" fact="0.6123"/>
                  <dgm:constr type="ctrY" for="ch" forName="dotArrow7" refType="h" fact="0.1052"/>
                  <dgm:constr type="w" for="ch" forName="dotArrow7" refType="userD"/>
                  <dgm:constr type="h" for="ch" forName="dotArrow7" refType="userD"/>
                  <dgm:constr type="l" for="ch" forName="parTx1" refType="w" fact="0.1746"/>
                  <dgm:constr type="t" for="ch" forName="parTx1" refType="h" fact="0.9304"/>
                  <dgm:constr type="w" for="ch" forName="parTx1" refType="w" fact="0.2544"/>
                  <dgm:constr type="h" for="ch" forName="parTx1" refType="h" fact="0.0962"/>
                  <dgm:constr type="ctrX" for="ch" forName="picture1" refType="w" fact="0.1631"/>
                  <dgm:constr type="ctrY" for="ch" forName="picture1" refType="h" fact="0.9169"/>
                  <dgm:constr type="w" for="ch" forName="picture1" refType="w" fact="0.118"/>
                  <dgm:constr type="h" for="ch" forName="picture1" refType="h" fact="0.166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3982"/>
                  <dgm:constr type="t" for="ch" forName="parTx2" refType="h" fact="0.8167"/>
                  <dgm:constr type="w" for="ch" forName="parTx2" refType="w" fact="0.2544"/>
                  <dgm:constr type="h" for="ch" forName="parTx2" refType="h" fact="0.0962"/>
                  <dgm:constr type="ctrX" for="ch" forName="picture2" refType="w" fact="0.3866"/>
                  <dgm:constr type="ctrY" for="ch" forName="picture2" refType="h" fact="0.8032"/>
                  <dgm:constr type="w" for="ch" forName="picture2" refType="w" fact="0.118"/>
                  <dgm:constr type="h" for="ch" forName="picture2" refType="h" fact="0.166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194"/>
                  <dgm:constr type="t" for="ch" forName="parTx3" refType="h" fact="0.6524"/>
                  <dgm:constr type="w" for="ch" forName="parTx3" refType="w" fact="0.2544"/>
                  <dgm:constr type="h" for="ch" forName="parTx3" refType="h" fact="0.0962"/>
                  <dgm:constr type="ctrX" for="ch" forName="picture3" refType="w" fact="0.5078"/>
                  <dgm:constr type="ctrY" for="ch" forName="picture3" refType="h" fact="0.6389"/>
                  <dgm:constr type="w" for="ch" forName="picture3" refType="w" fact="0.118"/>
                  <dgm:constr type="h" for="ch" forName="picture3" refType="h" fact="0.166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827"/>
                  <dgm:constr type="t" for="ch" forName="parTx4" refType="h" fact="0.4412"/>
                  <dgm:constr type="w" for="ch" forName="parTx4" refType="w" fact="0.2544"/>
                  <dgm:constr type="h" for="ch" forName="parTx4" refType="h" fact="0.0962"/>
                  <dgm:constr type="ctrX" for="ch" forName="picture4" refType="w" fact="0.5712"/>
                  <dgm:constr type="ctrY" for="ch" forName="picture4" refType="h" fact="0.4277"/>
                  <dgm:constr type="w" for="ch" forName="picture4" refType="w" fact="0.118"/>
                  <dgm:constr type="h" for="ch" forName="picture4" refType="h" fact="0.166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18"/>
                  <dgm:constr type="t" for="ch" forName="parTx5" refType="h" fact="0.2262"/>
                  <dgm:constr type="w" for="ch" forName="parTx5" refType="w" fact="0.2544"/>
                  <dgm:constr type="h" for="ch" forName="parTx5" refType="h" fact="0.0962"/>
                  <dgm:constr type="ctrX" for="ch" forName="picture5" refType="w" fact="0.6064"/>
                  <dgm:constr type="ctrY" for="ch" forName="picture5" refType="h" fact="0.2127"/>
                  <dgm:constr type="w" for="ch" forName="picture5" refType="w" fact="0.118"/>
                  <dgm:constr type="h" for="ch" forName="picture5" refType="h" fact="0.1663"/>
                  <dgm:constr type="l" for="ch" forName="desTx5" refType="r" refFor="ch" refForName="parTx5"/>
                  <dgm:constr type="r" for="ch" forName="desTx5" refType="w"/>
                  <dgm:constr type="t" for="ch" forName="desTx5" refType="t" refFor="ch" refForName="parTx5"/>
                  <dgm:constr type="h" for="ch" forName="desTx5" refType="h" refFor="ch" refForName="parTx5"/>
                </dgm:constrLst>
              </dgm:if>
              <dgm:else name="Name47">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3951"/>
                  <dgm:constr type="ctrY" for="ch" forName="dot1" refType="h" fact="0.8674"/>
                  <dgm:constr type="w" for="ch" forName="dot1" refType="userD"/>
                  <dgm:constr type="h" for="ch" forName="dot1" refType="userD"/>
                  <dgm:constr type="ctrX" for="ch" forName="dot2" refType="w" fact="0.3634"/>
                  <dgm:constr type="ctrY" for="ch" forName="dot2" refType="h" fact="0.8824"/>
                  <dgm:constr type="w" for="ch" forName="dot2" refType="userD"/>
                  <dgm:constr type="h" for="ch" forName="dot2" refType="userD"/>
                  <dgm:constr type="ctrX" for="ch" forName="dot3" refType="w" fact="0.331"/>
                  <dgm:constr type="ctrY" for="ch" forName="dot3" refType="h" fact="0.8948"/>
                  <dgm:constr type="w" for="ch" forName="dot3" refType="userD"/>
                  <dgm:constr type="h" for="ch" forName="dot3" refType="userD"/>
                  <dgm:constr type="ctrX" for="ch" forName="dot4" refType="w" fact="0.2981"/>
                  <dgm:constr type="ctrY" for="ch" forName="dot4" refType="h" fact="0.9044"/>
                  <dgm:constr type="w" for="ch" forName="dot4" refType="userD"/>
                  <dgm:constr type="h" for="ch" forName="dot4" refType="userD"/>
                  <dgm:constr type="ctrX" for="ch" forName="dot5" refType="w" fact="0.5681"/>
                  <dgm:constr type="ctrY" for="ch" forName="dot5" refType="h" fact="0.7222"/>
                  <dgm:constr type="w" for="ch" forName="dot5" refType="userD"/>
                  <dgm:constr type="h" for="ch" forName="dot5" refType="userD"/>
                  <dgm:constr type="ctrX" for="ch" forName="dot6" refType="w" fact="0.543"/>
                  <dgm:constr type="ctrY" for="ch" forName="dot6" refType="h" fact="0.7518"/>
                  <dgm:constr type="w" for="ch" forName="dot6" refType="userD"/>
                  <dgm:constr type="h" for="ch" forName="dot6" refType="userD"/>
                  <dgm:constr type="ctrX" for="ch" forName="dot7" refType="w" fact="0.672"/>
                  <dgm:constr type="ctrY" for="ch" forName="dot7" refType="h" fact="0.5422"/>
                  <dgm:constr type="w" for="ch" forName="dot7" refType="userD"/>
                  <dgm:constr type="h" for="ch" forName="dot7" refType="userD"/>
                  <dgm:constr type="ctrX" for="ch" forName="dot8" refType="w" fact="0.7278"/>
                  <dgm:constr type="ctrY" for="ch" forName="dot8" refType="h" fact="0.3229"/>
                  <dgm:constr type="w" for="ch" forName="dot8" refType="userD"/>
                  <dgm:constr type="h" for="ch" forName="dot8" refType="userD"/>
                  <dgm:constr type="ctrX" for="ch" forName="dotArrow1" refType="w" fact="0.6999"/>
                  <dgm:constr type="ctrY" for="ch" forName="dotArrow1" refType="h" fact="0.0635"/>
                  <dgm:constr type="w" for="ch" forName="dotArrow1" refType="userD"/>
                  <dgm:constr type="h" for="ch" forName="dotArrow1" refType="userD"/>
                  <dgm:constr type="ctrX" for="ch" forName="dotArrow2" refType="w" fact="0.7207"/>
                  <dgm:constr type="ctrY" for="ch" forName="dotArrow2" refType="h" fact="0.0448"/>
                  <dgm:constr type="w" for="ch" forName="dotArrow2" refType="userD"/>
                  <dgm:constr type="h" for="ch" forName="dotArrow2" refType="userD"/>
                  <dgm:constr type="ctrX" for="ch" forName="dotArrow3" refType="w" fact="0.7415"/>
                  <dgm:constr type="ctrY" for="ch" forName="dotArrow3" refType="h" fact="0.026"/>
                  <dgm:constr type="w" for="ch" forName="dotArrow3" refType="userD"/>
                  <dgm:constr type="h" for="ch" forName="dotArrow3" refType="userD"/>
                  <dgm:constr type="ctrX" for="ch" forName="dotArrow4" refType="w" fact="0.7624"/>
                  <dgm:constr type="ctrY" for="ch" forName="dotArrow4" refType="h" fact="0.0448"/>
                  <dgm:constr type="w" for="ch" forName="dotArrow4" refType="userD"/>
                  <dgm:constr type="h" for="ch" forName="dotArrow4" refType="userD"/>
                  <dgm:constr type="ctrX" for="ch" forName="dotArrow5" refType="w" fact="0.7832"/>
                  <dgm:constr type="ctrY" for="ch" forName="dotArrow5" refType="h" fact="0.0635"/>
                  <dgm:constr type="w" for="ch" forName="dotArrow5" refType="userD"/>
                  <dgm:constr type="h" for="ch" forName="dotArrow5" refType="userD"/>
                  <dgm:constr type="ctrX" for="ch" forName="dotArrow6" refType="w" fact="0.7415"/>
                  <dgm:constr type="ctrY" for="ch" forName="dotArrow6" refType="h" fact="0.0656"/>
                  <dgm:constr type="w" for="ch" forName="dotArrow6" refType="userD"/>
                  <dgm:constr type="h" for="ch" forName="dotArrow6" refType="userD"/>
                  <dgm:constr type="ctrX" for="ch" forName="dotArrow7" refType="w" fact="0.7415"/>
                  <dgm:constr type="ctrY" for="ch" forName="dotArrow7" refType="h" fact="0.1052"/>
                  <dgm:constr type="w" for="ch" forName="dotArrow7" refType="userD"/>
                  <dgm:constr type="h" for="ch" forName="dotArrow7" refType="userD"/>
                  <dgm:constr type="l" for="ch" forName="parTx1" refType="w" fact="0.2115"/>
                  <dgm:constr type="t" for="ch" forName="parTx1" refType="h" fact="0.928"/>
                  <dgm:constr type="w" for="ch" forName="parTx1" refType="w" fact="0.3081"/>
                  <dgm:constr type="h" for="ch" forName="parTx1" refType="h" fact="0.0962"/>
                  <dgm:constr type="ctrX" for="ch" forName="picture1" refType="w" fact="0.1975"/>
                  <dgm:constr type="ctrY" for="ch" forName="picture1" refType="h" fact="0.9169"/>
                  <dgm:constr type="w" for="ch" forName="picture1" refType="w" fact="0.1429"/>
                  <dgm:constr type="h" for="ch" forName="picture1" refType="h" fact="0.1663"/>
                  <dgm:constr type="l" for="ch" forName="parTx2" refType="w" fact="0.4822"/>
                  <dgm:constr type="t" for="ch" forName="parTx2" refType="h" fact="0.8143"/>
                  <dgm:constr type="w" for="ch" forName="parTx2" refType="w" fact="0.3081"/>
                  <dgm:constr type="h" for="ch" forName="parTx2" refType="h" fact="0.0962"/>
                  <dgm:constr type="ctrX" for="ch" forName="picture2" refType="w" fact="0.4682"/>
                  <dgm:constr type="ctrY" for="ch" forName="picture2" refType="h" fact="0.8032"/>
                  <dgm:constr type="w" for="ch" forName="picture2" refType="w" fact="0.1429"/>
                  <dgm:constr type="h" for="ch" forName="picture2" refType="h" fact="0.1663"/>
                  <dgm:constr type="l" for="ch" forName="parTx3" refType="w" fact="0.629"/>
                  <dgm:constr type="t" for="ch" forName="parTx3" refType="h" fact="0.65"/>
                  <dgm:constr type="w" for="ch" forName="parTx3" refType="w" fact="0.3081"/>
                  <dgm:constr type="h" for="ch" forName="parTx3" refType="h" fact="0.0962"/>
                  <dgm:constr type="ctrX" for="ch" forName="picture3" refType="w" fact="0.615"/>
                  <dgm:constr type="ctrY" for="ch" forName="picture3" refType="h" fact="0.6389"/>
                  <dgm:constr type="w" for="ch" forName="picture3" refType="w" fact="0.1429"/>
                  <dgm:constr type="h" for="ch" forName="picture3" refType="h" fact="0.1663"/>
                  <dgm:constr type="l" for="ch" forName="parTx4" refType="w" fact="0.7057"/>
                  <dgm:constr type="t" for="ch" forName="parTx4" refType="h" fact="0.4388"/>
                  <dgm:constr type="w" for="ch" forName="parTx4" refType="w" fact="0.3081"/>
                  <dgm:constr type="h" for="ch" forName="parTx4" refType="h" fact="0.0962"/>
                  <dgm:constr type="ctrX" for="ch" forName="picture4" refType="w" fact="0.6917"/>
                  <dgm:constr type="ctrY" for="ch" forName="picture4" refType="h" fact="0.4277"/>
                  <dgm:constr type="w" for="ch" forName="picture4" refType="w" fact="0.1429"/>
                  <dgm:constr type="h" for="ch" forName="picture4" refType="h" fact="0.1663"/>
                  <dgm:constr type="l" for="ch" forName="parTx5" refType="w" fact="0.7484"/>
                  <dgm:constr type="t" for="ch" forName="parTx5" refType="h" fact="0.2238"/>
                  <dgm:constr type="w" for="ch" forName="parTx5" refType="w" fact="0.3081"/>
                  <dgm:constr type="h" for="ch" forName="parTx5" refType="h" fact="0.0962"/>
                  <dgm:constr type="ctrX" for="ch" forName="picture5" refType="w" fact="0.7344"/>
                  <dgm:constr type="ctrY" for="ch" forName="picture5" refType="h" fact="0.2127"/>
                  <dgm:constr type="w" for="ch" forName="picture5" refType="w" fact="0.1429"/>
                  <dgm:constr type="h" for="ch" forName="picture5" refType="h" fact="0.1663"/>
                </dgm:constrLst>
              </dgm:else>
            </dgm:choose>
          </dgm:if>
          <dgm:else name="Name48">
            <dgm:choose name="Name49">
              <dgm:if name="Name50" axis="des" func="maxDepth" op="gt" val="1">
                <dgm:alg type="composite">
                  <dgm:param type="ar" val="1.41"/>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userD" refType="w" fact="0.0118"/>
                  <dgm:constr type="ctrX" for="ch" forName="dot1" refType="w" fact="0.6737"/>
                  <dgm:constr type="ctrY" for="ch" forName="dot1" refType="h" fact="0.8674"/>
                  <dgm:constr type="w" for="ch" forName="dot1" refType="userD"/>
                  <dgm:constr type="h" for="ch" forName="dot1" refType="userD"/>
                  <dgm:constr type="ctrX" for="ch" forName="dot2" refType="w" fact="0.6999"/>
                  <dgm:constr type="ctrY" for="ch" forName="dot2" refType="h" fact="0.8824"/>
                  <dgm:constr type="w" for="ch" forName="dot2" refType="userD"/>
                  <dgm:constr type="h" for="ch" forName="dot2" refType="userD"/>
                  <dgm:constr type="ctrX" for="ch" forName="dot3" refType="w" fact="0.7267"/>
                  <dgm:constr type="ctrY" for="ch" forName="dot3" refType="h" fact="0.8948"/>
                  <dgm:constr type="w" for="ch" forName="dot3" refType="userD"/>
                  <dgm:constr type="h" for="ch" forName="dot3" refType="userD"/>
                  <dgm:constr type="ctrX" for="ch" forName="dot4" refType="w" fact="0.7538"/>
                  <dgm:constr type="ctrY" for="ch" forName="dot4" refType="h" fact="0.9044"/>
                  <dgm:constr type="w" for="ch" forName="dot4" refType="userD"/>
                  <dgm:constr type="h" for="ch" forName="dot4" refType="userD"/>
                  <dgm:constr type="ctrX" for="ch" forName="dot5" refType="w" fact="0.5309"/>
                  <dgm:constr type="ctrY" for="ch" forName="dot5" refType="h" fact="0.7222"/>
                  <dgm:constr type="w" for="ch" forName="dot5" refType="userD"/>
                  <dgm:constr type="h" for="ch" forName="dot5" refType="userD"/>
                  <dgm:constr type="ctrX" for="ch" forName="dot6" refType="w" fact="0.5516"/>
                  <dgm:constr type="ctrY" for="ch" forName="dot6" refType="h" fact="0.7518"/>
                  <dgm:constr type="w" for="ch" forName="dot6" refType="userD"/>
                  <dgm:constr type="h" for="ch" forName="dot6" refType="userD"/>
                  <dgm:constr type="ctrX" for="ch" forName="dot7" refType="w" fact="0.4451"/>
                  <dgm:constr type="ctrY" for="ch" forName="dot7" refType="h" fact="0.5422"/>
                  <dgm:constr type="w" for="ch" forName="dot7" refType="userD"/>
                  <dgm:constr type="h" for="ch" forName="dot7" refType="userD"/>
                  <dgm:constr type="ctrX" for="ch" forName="dot8" refType="w" fact="0.399"/>
                  <dgm:constr type="ctrY" for="ch" forName="dot8" refType="h" fact="0.3229"/>
                  <dgm:constr type="w" for="ch" forName="dot8" refType="userD"/>
                  <dgm:constr type="h" for="ch" forName="dot8" refType="userD"/>
                  <dgm:constr type="ctrX" for="ch" forName="dotArrow1" refType="w" fact="0.4221"/>
                  <dgm:constr type="ctrY" for="ch" forName="dotArrow1" refType="h" fact="0.0635"/>
                  <dgm:constr type="w" for="ch" forName="dotArrow1" refType="userD"/>
                  <dgm:constr type="h" for="ch" forName="dotArrow1" refType="userD"/>
                  <dgm:constr type="ctrX" for="ch" forName="dotArrow2" refType="w" fact="0.4049"/>
                  <dgm:constr type="ctrY" for="ch" forName="dotArrow2" refType="h" fact="0.0448"/>
                  <dgm:constr type="w" for="ch" forName="dotArrow2" refType="userD"/>
                  <dgm:constr type="h" for="ch" forName="dotArrow2" refType="userD"/>
                  <dgm:constr type="ctrX" for="ch" forName="dotArrow3" refType="w" fact="0.3877"/>
                  <dgm:constr type="ctrY" for="ch" forName="dotArrow3" refType="h" fact="0.026"/>
                  <dgm:constr type="w" for="ch" forName="dotArrow3" refType="userD"/>
                  <dgm:constr type="h" for="ch" forName="dotArrow3" refType="userD"/>
                  <dgm:constr type="ctrX" for="ch" forName="dotArrow4" refType="w" fact="0.3705"/>
                  <dgm:constr type="ctrY" for="ch" forName="dotArrow4" refType="h" fact="0.0448"/>
                  <dgm:constr type="w" for="ch" forName="dotArrow4" refType="userD"/>
                  <dgm:constr type="h" for="ch" forName="dotArrow4" refType="userD"/>
                  <dgm:constr type="ctrX" for="ch" forName="dotArrow5" refType="w" fact="0.3533"/>
                  <dgm:constr type="ctrY" for="ch" forName="dotArrow5" refType="h" fact="0.0635"/>
                  <dgm:constr type="w" for="ch" forName="dotArrow5" refType="userD"/>
                  <dgm:constr type="h" for="ch" forName="dotArrow5" refType="userD"/>
                  <dgm:constr type="ctrX" for="ch" forName="dotArrow6" refType="w" fact="0.3877"/>
                  <dgm:constr type="ctrY" for="ch" forName="dotArrow6" refType="h" fact="0.0656"/>
                  <dgm:constr type="w" for="ch" forName="dotArrow6" refType="userD"/>
                  <dgm:constr type="h" for="ch" forName="dotArrow6" refType="userD"/>
                  <dgm:constr type="ctrX" for="ch" forName="dotArrow7" refType="w" fact="0.3877"/>
                  <dgm:constr type="ctrY" for="ch" forName="dotArrow7" refType="h" fact="0.1052"/>
                  <dgm:constr type="w" for="ch" forName="dotArrow7" refType="userD"/>
                  <dgm:constr type="h" for="ch" forName="dotArrow7" refType="userD"/>
                  <dgm:constr type="r" for="ch" forName="parTx1" refType="w" fact="0.8254"/>
                  <dgm:constr type="t" for="ch" forName="parTx1" refType="h" fact="0.9304"/>
                  <dgm:constr type="w" for="ch" forName="parTx1" refType="w" fact="0.2544"/>
                  <dgm:constr type="h" for="ch" forName="parTx1" refType="h" fact="0.0962"/>
                  <dgm:constr type="ctrX" for="ch" forName="picture1" refType="w" fact="0.8369"/>
                  <dgm:constr type="ctrY" for="ch" forName="picture1" refType="h" fact="0.9169"/>
                  <dgm:constr type="w" for="ch" forName="picture1" refType="w" fact="0.118"/>
                  <dgm:constr type="h" for="ch" forName="picture1" refType="h" fact="0.166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6018"/>
                  <dgm:constr type="t" for="ch" forName="parTx2" refType="h" fact="0.8167"/>
                  <dgm:constr type="w" for="ch" forName="parTx2" refType="w" fact="0.2544"/>
                  <dgm:constr type="h" for="ch" forName="parTx2" refType="h" fact="0.0962"/>
                  <dgm:constr type="ctrX" for="ch" forName="picture2" refType="w" fact="0.6134"/>
                  <dgm:constr type="ctrY" for="ch" forName="picture2" refType="h" fact="0.8032"/>
                  <dgm:constr type="w" for="ch" forName="picture2" refType="w" fact="0.118"/>
                  <dgm:constr type="h" for="ch" forName="picture2" refType="h" fact="0.166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806"/>
                  <dgm:constr type="t" for="ch" forName="parTx3" refType="h" fact="0.6524"/>
                  <dgm:constr type="w" for="ch" forName="parTx3" refType="w" fact="0.2544"/>
                  <dgm:constr type="h" for="ch" forName="parTx3" refType="h" fact="0.0962"/>
                  <dgm:constr type="ctrX" for="ch" forName="picture3" refType="w" fact="0.4922"/>
                  <dgm:constr type="ctrY" for="ch" forName="picture3" refType="h" fact="0.6389"/>
                  <dgm:constr type="w" for="ch" forName="picture3" refType="w" fact="0.118"/>
                  <dgm:constr type="h" for="ch" forName="picture3" refType="h" fact="0.166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173"/>
                  <dgm:constr type="t" for="ch" forName="parTx4" refType="h" fact="0.4412"/>
                  <dgm:constr type="w" for="ch" forName="parTx4" refType="w" fact="0.2544"/>
                  <dgm:constr type="h" for="ch" forName="parTx4" refType="h" fact="0.0962"/>
                  <dgm:constr type="ctrX" for="ch" forName="picture4" refType="w" fact="0.4288"/>
                  <dgm:constr type="ctrY" for="ch" forName="picture4" refType="h" fact="0.4277"/>
                  <dgm:constr type="w" for="ch" forName="picture4" refType="w" fact="0.118"/>
                  <dgm:constr type="h" for="ch" forName="picture4" refType="h" fact="0.166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82"/>
                  <dgm:constr type="t" for="ch" forName="parTx5" refType="h" fact="0.2262"/>
                  <dgm:constr type="w" for="ch" forName="parTx5" refType="w" fact="0.2544"/>
                  <dgm:constr type="h" for="ch" forName="parTx5" refType="h" fact="0.0962"/>
                  <dgm:constr type="ctrX" for="ch" forName="picture5" refType="w" fact="0.3936"/>
                  <dgm:constr type="ctrY" for="ch" forName="picture5" refType="h" fact="0.2127"/>
                  <dgm:constr type="w" for="ch" forName="picture5" refType="w" fact="0.118"/>
                  <dgm:constr type="h" for="ch" forName="picture5" refType="h" fact="0.1663"/>
                  <dgm:constr type="r" for="ch" forName="desTx5" refType="l" refFor="ch" refForName="parTx5"/>
                  <dgm:constr type="l" for="ch" forName="desTx5"/>
                  <dgm:constr type="t" for="ch" forName="desTx5" refType="t" refFor="ch" refForName="parTx5"/>
                  <dgm:constr type="h" for="ch" forName="desTx5" refType="h" refFor="ch" refForName="parTx5"/>
                </dgm:constrLst>
              </dgm:if>
              <dgm:else name="Name51">
                <dgm:alg type="composite">
                  <dgm:param type="ar" val="1.164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userD" refType="w" fact="0.0143"/>
                  <dgm:constr type="ctrX" for="ch" forName="dot1" refType="w" fact="0.6049"/>
                  <dgm:constr type="ctrY" for="ch" forName="dot1" refType="h" fact="0.8674"/>
                  <dgm:constr type="w" for="ch" forName="dot1" refType="userD"/>
                  <dgm:constr type="h" for="ch" forName="dot1" refType="userD"/>
                  <dgm:constr type="ctrX" for="ch" forName="dot2" refType="w" fact="0.6366"/>
                  <dgm:constr type="ctrY" for="ch" forName="dot2" refType="h" fact="0.8824"/>
                  <dgm:constr type="w" for="ch" forName="dot2" refType="userD"/>
                  <dgm:constr type="h" for="ch" forName="dot2" refType="userD"/>
                  <dgm:constr type="ctrX" for="ch" forName="dot3" refType="w" fact="0.669"/>
                  <dgm:constr type="ctrY" for="ch" forName="dot3" refType="h" fact="0.8948"/>
                  <dgm:constr type="w" for="ch" forName="dot3" refType="userD"/>
                  <dgm:constr type="h" for="ch" forName="dot3" refType="userD"/>
                  <dgm:constr type="ctrX" for="ch" forName="dot4" refType="w" fact="0.7019"/>
                  <dgm:constr type="ctrY" for="ch" forName="dot4" refType="h" fact="0.9044"/>
                  <dgm:constr type="w" for="ch" forName="dot4" refType="userD"/>
                  <dgm:constr type="h" for="ch" forName="dot4" refType="userD"/>
                  <dgm:constr type="ctrX" for="ch" forName="dot5" refType="w" fact="0.4319"/>
                  <dgm:constr type="ctrY" for="ch" forName="dot5" refType="h" fact="0.7222"/>
                  <dgm:constr type="w" for="ch" forName="dot5" refType="userD"/>
                  <dgm:constr type="h" for="ch" forName="dot5" refType="userD"/>
                  <dgm:constr type="ctrX" for="ch" forName="dot6" refType="w" fact="0.457"/>
                  <dgm:constr type="ctrY" for="ch" forName="dot6" refType="h" fact="0.7518"/>
                  <dgm:constr type="w" for="ch" forName="dot6" refType="userD"/>
                  <dgm:constr type="h" for="ch" forName="dot6" refType="userD"/>
                  <dgm:constr type="ctrX" for="ch" forName="dot7" refType="w" fact="0.328"/>
                  <dgm:constr type="ctrY" for="ch" forName="dot7" refType="h" fact="0.5422"/>
                  <dgm:constr type="w" for="ch" forName="dot7" refType="userD"/>
                  <dgm:constr type="h" for="ch" forName="dot7" refType="userD"/>
                  <dgm:constr type="ctrX" for="ch" forName="dot8" refType="w" fact="0.2722"/>
                  <dgm:constr type="ctrY" for="ch" forName="dot8" refType="h" fact="0.3229"/>
                  <dgm:constr type="w" for="ch" forName="dot8" refType="userD"/>
                  <dgm:constr type="h" for="ch" forName="dot8" refType="userD"/>
                  <dgm:constr type="ctrX" for="ch" forName="dotArrow1" refType="w" fact="0.3001"/>
                  <dgm:constr type="ctrY" for="ch" forName="dotArrow1" refType="h" fact="0.0635"/>
                  <dgm:constr type="w" for="ch" forName="dotArrow1" refType="userD"/>
                  <dgm:constr type="h" for="ch" forName="dotArrow1" refType="userD"/>
                  <dgm:constr type="ctrX" for="ch" forName="dotArrow2" refType="w" fact="0.2793"/>
                  <dgm:constr type="ctrY" for="ch" forName="dotArrow2" refType="h" fact="0.0448"/>
                  <dgm:constr type="w" for="ch" forName="dotArrow2" refType="userD"/>
                  <dgm:constr type="h" for="ch" forName="dotArrow2" refType="userD"/>
                  <dgm:constr type="ctrX" for="ch" forName="dotArrow3" refType="w" fact="0.2585"/>
                  <dgm:constr type="ctrY" for="ch" forName="dotArrow3" refType="h" fact="0.026"/>
                  <dgm:constr type="w" for="ch" forName="dotArrow3" refType="userD"/>
                  <dgm:constr type="h" for="ch" forName="dotArrow3" refType="userD"/>
                  <dgm:constr type="ctrX" for="ch" forName="dotArrow4" refType="w" fact="0.2376"/>
                  <dgm:constr type="ctrY" for="ch" forName="dotArrow4" refType="h" fact="0.0448"/>
                  <dgm:constr type="w" for="ch" forName="dotArrow4" refType="userD"/>
                  <dgm:constr type="h" for="ch" forName="dotArrow4" refType="userD"/>
                  <dgm:constr type="ctrX" for="ch" forName="dotArrow5" refType="w" fact="0.2168"/>
                  <dgm:constr type="ctrY" for="ch" forName="dotArrow5" refType="h" fact="0.0635"/>
                  <dgm:constr type="w" for="ch" forName="dotArrow5" refType="userD"/>
                  <dgm:constr type="h" for="ch" forName="dotArrow5" refType="userD"/>
                  <dgm:constr type="ctrX" for="ch" forName="dotArrow6" refType="w" fact="0.2585"/>
                  <dgm:constr type="ctrY" for="ch" forName="dotArrow6" refType="h" fact="0.0656"/>
                  <dgm:constr type="w" for="ch" forName="dotArrow6" refType="userD"/>
                  <dgm:constr type="h" for="ch" forName="dotArrow6" refType="userD"/>
                  <dgm:constr type="ctrX" for="ch" forName="dotArrow7" refType="w" fact="0.2585"/>
                  <dgm:constr type="ctrY" for="ch" forName="dotArrow7" refType="h" fact="0.1052"/>
                  <dgm:constr type="w" for="ch" forName="dotArrow7" refType="userD"/>
                  <dgm:constr type="h" for="ch" forName="dotArrow7" refType="userD"/>
                  <dgm:constr type="r" for="ch" forName="parTx1" refType="w" fact="0.7885"/>
                  <dgm:constr type="t" for="ch" forName="parTx1" refType="h" fact="0.928"/>
                  <dgm:constr type="w" for="ch" forName="parTx1" refType="w" fact="0.3081"/>
                  <dgm:constr type="h" for="ch" forName="parTx1" refType="h" fact="0.0962"/>
                  <dgm:constr type="ctrX" for="ch" forName="picture1" refType="w" fact="0.8025"/>
                  <dgm:constr type="ctrY" for="ch" forName="picture1" refType="h" fact="0.9169"/>
                  <dgm:constr type="w" for="ch" forName="picture1" refType="w" fact="0.1429"/>
                  <dgm:constr type="h" for="ch" forName="picture1" refType="h" fact="0.1663"/>
                  <dgm:constr type="r" for="ch" forName="parTx2" refType="w" fact="0.5178"/>
                  <dgm:constr type="t" for="ch" forName="parTx2" refType="h" fact="0.8143"/>
                  <dgm:constr type="w" for="ch" forName="parTx2" refType="w" fact="0.3081"/>
                  <dgm:constr type="h" for="ch" forName="parTx2" refType="h" fact="0.0962"/>
                  <dgm:constr type="ctrX" for="ch" forName="picture2" refType="w" fact="0.5318"/>
                  <dgm:constr type="ctrY" for="ch" forName="picture2" refType="h" fact="0.8032"/>
                  <dgm:constr type="w" for="ch" forName="picture2" refType="w" fact="0.1429"/>
                  <dgm:constr type="h" for="ch" forName="picture2" refType="h" fact="0.1663"/>
                  <dgm:constr type="r" for="ch" forName="parTx3" refType="w" fact="0.371"/>
                  <dgm:constr type="t" for="ch" forName="parTx3" refType="h" fact="0.65"/>
                  <dgm:constr type="w" for="ch" forName="parTx3" refType="w" fact="0.3081"/>
                  <dgm:constr type="h" for="ch" forName="parTx3" refType="h" fact="0.0962"/>
                  <dgm:constr type="ctrX" for="ch" forName="picture3" refType="w" fact="0.385"/>
                  <dgm:constr type="ctrY" for="ch" forName="picture3" refType="h" fact="0.6389"/>
                  <dgm:constr type="w" for="ch" forName="picture3" refType="w" fact="0.1429"/>
                  <dgm:constr type="h" for="ch" forName="picture3" refType="h" fact="0.1663"/>
                  <dgm:constr type="r" for="ch" forName="parTx4" refType="w" fact="0.2943"/>
                  <dgm:constr type="t" for="ch" forName="parTx4" refType="h" fact="0.4388"/>
                  <dgm:constr type="w" for="ch" forName="parTx4" refType="w" fact="0.3081"/>
                  <dgm:constr type="h" for="ch" forName="parTx4" refType="h" fact="0.0962"/>
                  <dgm:constr type="ctrX" for="ch" forName="picture4" refType="w" fact="0.3083"/>
                  <dgm:constr type="ctrY" for="ch" forName="picture4" refType="h" fact="0.4277"/>
                  <dgm:constr type="w" for="ch" forName="picture4" refType="w" fact="0.1429"/>
                  <dgm:constr type="h" for="ch" forName="picture4" refType="h" fact="0.1663"/>
                  <dgm:constr type="r" for="ch" forName="parTx5" refType="w" fact="0.2516"/>
                  <dgm:constr type="t" for="ch" forName="parTx5" refType="h" fact="0.2238"/>
                  <dgm:constr type="w" for="ch" forName="parTx5" refType="w" fact="0.3081"/>
                  <dgm:constr type="h" for="ch" forName="parTx5" refType="h" fact="0.0962"/>
                  <dgm:constr type="ctrX" for="ch" forName="picture5" refType="w" fact="0.2656"/>
                  <dgm:constr type="ctrY" for="ch" forName="picture5" refType="h" fact="0.2127"/>
                  <dgm:constr type="w" for="ch" forName="picture5" refType="w" fact="0.1429"/>
                  <dgm:constr type="h" for="ch" forName="picture5" refType="h" fact="0.1663"/>
                </dgm:constrLst>
              </dgm:else>
            </dgm:choose>
          </dgm:else>
        </dgm:choose>
      </dgm:if>
      <dgm:if name="Name52" axis="ch" ptType="node" func="cnt" op="equ" val="6">
        <dgm:choose name="Name53">
          <dgm:if name="Name54" func="var" arg="dir" op="equ" val="norm">
            <dgm:choose name="Name55">
              <dgm:if name="Name56"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3608"/>
                  <dgm:constr type="ctrY" for="ch" forName="dot1" refType="h" fact="0.8839"/>
                  <dgm:constr type="w" for="ch" forName="dot1" refType="userD"/>
                  <dgm:constr type="h" for="ch" forName="dot1" refType="userD"/>
                  <dgm:constr type="ctrX" for="ch" forName="dot2" refType="w" fact="0.3384"/>
                  <dgm:constr type="ctrY" for="ch" forName="dot2" refType="h" fact="0.8967"/>
                  <dgm:constr type="w" for="ch" forName="dot2" refType="userD"/>
                  <dgm:constr type="h" for="ch" forName="dot2" refType="userD"/>
                  <dgm:constr type="ctrX" for="ch" forName="dot3" refType="w" fact="0.3155"/>
                  <dgm:constr type="ctrY" for="ch" forName="dot3" refType="h" fact="0.9076"/>
                  <dgm:constr type="w" for="ch" forName="dot3" refType="userD"/>
                  <dgm:constr type="h" for="ch" forName="dot3" refType="userD"/>
                  <dgm:constr type="ctrX" for="ch" forName="dot4" refType="w" fact="0.2923"/>
                  <dgm:constr type="ctrY" for="ch" forName="dot4" refType="h" fact="0.9165"/>
                  <dgm:constr type="w" for="ch" forName="dot4" refType="userD"/>
                  <dgm:constr type="h" for="ch" forName="dot4" refType="userD"/>
                  <dgm:constr type="ctrX" for="ch" forName="dot5" refType="w" fact="0.2688"/>
                  <dgm:constr type="ctrY" for="ch" forName="dot5" refType="h" fact="0.9234"/>
                  <dgm:constr type="w" for="ch" forName="dot5" refType="userD"/>
                  <dgm:constr type="h" for="ch" forName="dot5" refType="userD"/>
                  <dgm:constr type="ctrX" for="ch" forName="dot6" refType="w" fact="0.4883"/>
                  <dgm:constr type="ctrY" for="ch" forName="dot6" refType="h" fact="0.764"/>
                  <dgm:constr type="w" for="ch" forName="dot6" refType="userD"/>
                  <dgm:constr type="h" for="ch" forName="dot6" refType="userD"/>
                  <dgm:constr type="ctrX" for="ch" forName="dot7" refType="w" fact="0.4695"/>
                  <dgm:constr type="ctrY" for="ch" forName="dot7" refType="h" fact="0.7878"/>
                  <dgm:constr type="w" for="ch" forName="dot7" refType="userD"/>
                  <dgm:constr type="h" for="ch" forName="dot7" refType="userD"/>
                  <dgm:constr type="ctrX" for="ch" forName="dot8" refType="w" fact="0.5696"/>
                  <dgm:constr type="ctrY" for="ch" forName="dot8" refType="h" fact="0.6227"/>
                  <dgm:constr type="w" for="ch" forName="dot8" refType="userD"/>
                  <dgm:constr type="h" for="ch" forName="dot8" refType="userD"/>
                  <dgm:constr type="ctrX" for="ch" forName="dot9" refType="w" fact="0.6247"/>
                  <dgm:constr type="ctrY" for="ch" forName="dot9" refType="h" fact="0.4556"/>
                  <dgm:constr type="w" for="ch" forName="dot9" refType="userD"/>
                  <dgm:constr type="h" for="ch" forName="dot9" refType="userD"/>
                  <dgm:constr type="ctrX" for="ch" forName="dot10" refType="w" fact="0.6509"/>
                  <dgm:constr type="ctrY" for="ch" forName="dot10" refType="h" fact="0.2816"/>
                  <dgm:constr type="w" for="ch" forName="dot10" refType="userD"/>
                  <dgm:constr type="h" for="ch" forName="dot10" refType="userD"/>
                  <dgm:constr type="ctrX" for="ch" forName="dotArrow1" refType="w" fact="0.6281"/>
                  <dgm:constr type="ctrY" for="ch" forName="dotArrow1" refType="h" fact="0.0748"/>
                  <dgm:constr type="w" for="ch" forName="dotArrow1" refType="userD"/>
                  <dgm:constr type="h" for="ch" forName="dotArrow1" refType="userD"/>
                  <dgm:constr type="ctrX" for="ch" forName="dotArrow2" refType="w" fact="0.6437"/>
                  <dgm:constr type="ctrY" for="ch" forName="dotArrow2" refType="h" fact="0.0581"/>
                  <dgm:constr type="w" for="ch" forName="dotArrow2" refType="userD"/>
                  <dgm:constr type="h" for="ch" forName="dotArrow2" refType="userD"/>
                  <dgm:constr type="ctrX" for="ch" forName="dotArrow3" refType="w" fact="0.6593"/>
                  <dgm:constr type="ctrY" for="ch" forName="dotArrow3" refType="h" fact="0.0414"/>
                  <dgm:constr type="w" for="ch" forName="dotArrow3" refType="userD"/>
                  <dgm:constr type="h" for="ch" forName="dotArrow3" refType="userD"/>
                  <dgm:constr type="ctrX" for="ch" forName="dotArrow4" refType="w" fact="0.675"/>
                  <dgm:constr type="ctrY" for="ch" forName="dotArrow4" refType="h" fact="0.0581"/>
                  <dgm:constr type="w" for="ch" forName="dotArrow4" refType="userD"/>
                  <dgm:constr type="h" for="ch" forName="dotArrow4" refType="userD"/>
                  <dgm:constr type="ctrX" for="ch" forName="dotArrow5" refType="w" fact="0.6906"/>
                  <dgm:constr type="ctrY" for="ch" forName="dotArrow5" refType="h" fact="0.0748"/>
                  <dgm:constr type="w" for="ch" forName="dotArrow5" refType="userD"/>
                  <dgm:constr type="h" for="ch" forName="dotArrow5" refType="userD"/>
                  <dgm:constr type="ctrX" for="ch" forName="dotArrow6" refType="w" fact="0.6593"/>
                  <dgm:constr type="ctrY" for="ch" forName="dotArrow6" refType="h" fact="0.0766"/>
                  <dgm:constr type="w" for="ch" forName="dotArrow6" refType="userD"/>
                  <dgm:constr type="h" for="ch" forName="dotArrow6" refType="userD"/>
                  <dgm:constr type="ctrX" for="ch" forName="dotArrow7" refType="w" fact="0.6593"/>
                  <dgm:constr type="ctrY" for="ch" forName="dotArrow7" refType="h" fact="0.1118"/>
                  <dgm:constr type="w" for="ch" forName="dotArrow7" refType="userD"/>
                  <dgm:constr type="h" for="ch" forName="dotArrow7" refType="userD"/>
                  <dgm:constr type="l" for="ch" forName="parTx1" refType="w" fact="0.2091"/>
                  <dgm:constr type="t" for="ch" forName="parTx1" refType="h" fact="0.9433"/>
                  <dgm:constr type="w" for="ch" forName="parTx1" refType="w" fact="0.2275"/>
                  <dgm:constr type="h" for="ch" forName="parTx1" refType="h" fact="0.0811"/>
                  <dgm:constr type="ctrX" for="ch" forName="picture1" refType="w" fact="0.1988"/>
                  <dgm:constr type="ctrY" for="ch" forName="picture1" refType="h" fact="0.9322"/>
                  <dgm:constr type="w" for="ch" forName="picture1" refType="w" fact="0.1055"/>
                  <dgm:constr type="h" for="ch" forName="picture1" refType="h" fact="0.1403"/>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273"/>
                  <dgm:constr type="t" for="ch" forName="parTx2" refType="h" fact="0.8468"/>
                  <dgm:constr type="w" for="ch" forName="parTx2" refType="w" fact="0.2275"/>
                  <dgm:constr type="h" for="ch" forName="parTx2" refType="h" fact="0.0811"/>
                  <dgm:constr type="ctrX" for="ch" forName="picture2" refType="w" fact="0.4169"/>
                  <dgm:constr type="ctrY" for="ch" forName="picture2" refType="h" fact="0.8357"/>
                  <dgm:constr type="w" for="ch" forName="picture2" refType="w" fact="0.1055"/>
                  <dgm:constr type="h" for="ch" forName="picture2" refType="h" fact="0.1403"/>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349"/>
                  <dgm:constr type="t" for="ch" forName="parTx3" refType="h" fact="0.7023"/>
                  <dgm:constr type="w" for="ch" forName="parTx3" refType="w" fact="0.2275"/>
                  <dgm:constr type="h" for="ch" forName="parTx3" refType="h" fact="0.0811"/>
                  <dgm:constr type="ctrX" for="ch" forName="picture3" refType="w" fact="0.5245"/>
                  <dgm:constr type="ctrY" for="ch" forName="picture3" refType="h" fact="0.6912"/>
                  <dgm:constr type="w" for="ch" forName="picture3" refType="w" fact="0.1055"/>
                  <dgm:constr type="h" for="ch" forName="picture3" refType="h" fact="0.1403"/>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5998"/>
                  <dgm:constr type="t" for="ch" forName="parTx4" refType="h" fact="0.5441"/>
                  <dgm:constr type="w" for="ch" forName="parTx4" refType="w" fact="0.2275"/>
                  <dgm:constr type="h" for="ch" forName="parTx4" refType="h" fact="0.0811"/>
                  <dgm:constr type="ctrX" for="ch" forName="picture4" refType="w" fact="0.5894"/>
                  <dgm:constr type="ctrY" for="ch" forName="picture4" refType="h" fact="0.533"/>
                  <dgm:constr type="w" for="ch" forName="picture4" refType="w" fact="0.1055"/>
                  <dgm:constr type="h" for="ch" forName="picture4" refType="h" fact="0.1403"/>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416"/>
                  <dgm:constr type="t" for="ch" forName="parTx5" refType="h" fact="0.3737"/>
                  <dgm:constr type="w" for="ch" forName="parTx5" refType="w" fact="0.2275"/>
                  <dgm:constr type="h" for="ch" forName="parTx5" refType="h" fact="0.0811"/>
                  <dgm:constr type="ctrX" for="ch" forName="picture5" refType="w" fact="0.6313"/>
                  <dgm:constr type="ctrY" for="ch" forName="picture5" refType="h" fact="0.3626"/>
                  <dgm:constr type="w" for="ch" forName="picture5" refType="w" fact="0.1055"/>
                  <dgm:constr type="h" for="ch" forName="picture5" refType="h" fact="0.1403"/>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644"/>
                  <dgm:constr type="t" for="ch" forName="parTx6" refType="h" fact="0.2061"/>
                  <dgm:constr type="w" for="ch" forName="parTx6" refType="w" fact="0.2275"/>
                  <dgm:constr type="h" for="ch" forName="parTx6" refType="h" fact="0.0811"/>
                  <dgm:constr type="ctrX" for="ch" forName="picture6" refType="w" fact="0.6541"/>
                  <dgm:constr type="ctrY" for="ch" forName="picture6" refType="h" fact="0.195"/>
                  <dgm:constr type="w" for="ch" forName="picture6" refType="w" fact="0.1055"/>
                  <dgm:constr type="h" for="ch" forName="picture6" refType="h" fact="0.1403"/>
                  <dgm:constr type="l" for="ch" forName="desTx6" refType="r" refFor="ch" refForName="parTx6"/>
                  <dgm:constr type="r" for="ch" forName="desTx6" refType="w"/>
                  <dgm:constr type="t" for="ch" forName="desTx6" refType="t" refFor="ch" refForName="parTx6"/>
                  <dgm:constr type="h" for="ch" forName="desTx6" refType="h" refFor="ch" refForName="parTx6"/>
                </dgm:constrLst>
              </dgm:if>
              <dgm:else name="Name57">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4276"/>
                  <dgm:constr type="ctrY" for="ch" forName="dot1" refType="h" fact="0.8839"/>
                  <dgm:constr type="w" for="ch" forName="dot1" refType="userD"/>
                  <dgm:constr type="h" for="ch" forName="dot1" refType="userD"/>
                  <dgm:constr type="ctrX" for="ch" forName="dot2" refType="w" fact="0.401"/>
                  <dgm:constr type="ctrY" for="ch" forName="dot2" refType="h" fact="0.8967"/>
                  <dgm:constr type="w" for="ch" forName="dot2" refType="userD"/>
                  <dgm:constr type="h" for="ch" forName="dot2" refType="userD"/>
                  <dgm:constr type="ctrX" for="ch" forName="dot3" refType="w" fact="0.3739"/>
                  <dgm:constr type="ctrY" for="ch" forName="dot3" refType="h" fact="0.9076"/>
                  <dgm:constr type="w" for="ch" forName="dot3" refType="userD"/>
                  <dgm:constr type="h" for="ch" forName="dot3" refType="userD"/>
                  <dgm:constr type="ctrX" for="ch" forName="dot4" refType="w" fact="0.3464"/>
                  <dgm:constr type="ctrY" for="ch" forName="dot4" refType="h" fact="0.9165"/>
                  <dgm:constr type="w" for="ch" forName="dot4" refType="userD"/>
                  <dgm:constr type="h" for="ch" forName="dot4" refType="userD"/>
                  <dgm:constr type="ctrX" for="ch" forName="dot5" refType="w" fact="0.3186"/>
                  <dgm:constr type="ctrY" for="ch" forName="dot5" refType="h" fact="0.9234"/>
                  <dgm:constr type="w" for="ch" forName="dot5" refType="userD"/>
                  <dgm:constr type="h" for="ch" forName="dot5" refType="userD"/>
                  <dgm:constr type="ctrX" for="ch" forName="dot6" refType="w" fact="0.5786"/>
                  <dgm:constr type="ctrY" for="ch" forName="dot6" refType="h" fact="0.764"/>
                  <dgm:constr type="w" for="ch" forName="dot6" refType="userD"/>
                  <dgm:constr type="h" for="ch" forName="dot6" refType="userD"/>
                  <dgm:constr type="ctrX" for="ch" forName="dot7" refType="w" fact="0.5564"/>
                  <dgm:constr type="ctrY" for="ch" forName="dot7" refType="h" fact="0.7878"/>
                  <dgm:constr type="w" for="ch" forName="dot7" refType="userD"/>
                  <dgm:constr type="h" for="ch" forName="dot7" refType="userD"/>
                  <dgm:constr type="ctrX" for="ch" forName="dot8" refType="w" fact="0.675"/>
                  <dgm:constr type="ctrY" for="ch" forName="dot8" refType="h" fact="0.6227"/>
                  <dgm:constr type="w" for="ch" forName="dot8" refType="userD"/>
                  <dgm:constr type="h" for="ch" forName="dot8" refType="userD"/>
                  <dgm:constr type="ctrX" for="ch" forName="dot9" refType="w" fact="0.7403"/>
                  <dgm:constr type="ctrY" for="ch" forName="dot9" refType="h" fact="0.4556"/>
                  <dgm:constr type="w" for="ch" forName="dot9" refType="userD"/>
                  <dgm:constr type="h" for="ch" forName="dot9" refType="userD"/>
                  <dgm:constr type="ctrX" for="ch" forName="dot10" refType="w" fact="0.7714"/>
                  <dgm:constr type="ctrY" for="ch" forName="dot10" refType="h" fact="0.2816"/>
                  <dgm:constr type="w" for="ch" forName="dot10" refType="userD"/>
                  <dgm:constr type="h" for="ch" forName="dot10" refType="userD"/>
                  <dgm:constr type="ctrX" for="ch" forName="dotArrow1" refType="w" fact="0.7443"/>
                  <dgm:constr type="ctrY" for="ch" forName="dotArrow1" refType="h" fact="0.0748"/>
                  <dgm:constr type="w" for="ch" forName="dotArrow1" refType="userD"/>
                  <dgm:constr type="h" for="ch" forName="dotArrow1" refType="userD"/>
                  <dgm:constr type="ctrX" for="ch" forName="dotArrow2" refType="w" fact="0.7628"/>
                  <dgm:constr type="ctrY" for="ch" forName="dotArrow2" refType="h" fact="0.0581"/>
                  <dgm:constr type="w" for="ch" forName="dotArrow2" refType="userD"/>
                  <dgm:constr type="h" for="ch" forName="dotArrow2" refType="userD"/>
                  <dgm:constr type="ctrX" for="ch" forName="dotArrow3" refType="w" fact="0.7814"/>
                  <dgm:constr type="ctrY" for="ch" forName="dotArrow3" refType="h" fact="0.0414"/>
                  <dgm:constr type="w" for="ch" forName="dotArrow3" refType="userD"/>
                  <dgm:constr type="h" for="ch" forName="dotArrow3" refType="userD"/>
                  <dgm:constr type="ctrX" for="ch" forName="dotArrow4" refType="w" fact="0.7999"/>
                  <dgm:constr type="ctrY" for="ch" forName="dotArrow4" refType="h" fact="0.0581"/>
                  <dgm:constr type="w" for="ch" forName="dotArrow4" refType="userD"/>
                  <dgm:constr type="h" for="ch" forName="dotArrow4" refType="userD"/>
                  <dgm:constr type="ctrX" for="ch" forName="dotArrow5" refType="w" fact="0.8184"/>
                  <dgm:constr type="ctrY" for="ch" forName="dotArrow5" refType="h" fact="0.0748"/>
                  <dgm:constr type="w" for="ch" forName="dotArrow5" refType="userD"/>
                  <dgm:constr type="h" for="ch" forName="dotArrow5" refType="userD"/>
                  <dgm:constr type="ctrX" for="ch" forName="dotArrow6" refType="w" fact="0.7814"/>
                  <dgm:constr type="ctrY" for="ch" forName="dotArrow6" refType="h" fact="0.0766"/>
                  <dgm:constr type="w" for="ch" forName="dotArrow6" refType="userD"/>
                  <dgm:constr type="h" for="ch" forName="dotArrow6" refType="userD"/>
                  <dgm:constr type="ctrX" for="ch" forName="dotArrow7" refType="w" fact="0.7814"/>
                  <dgm:constr type="ctrY" for="ch" forName="dotArrow7" refType="h" fact="0.1118"/>
                  <dgm:constr type="w" for="ch" forName="dotArrow7" refType="userD"/>
                  <dgm:constr type="h" for="ch" forName="dotArrow7" refType="userD"/>
                  <dgm:constr type="l" for="ch" forName="parTx1" refType="w" fact="0.2479"/>
                  <dgm:constr type="t" for="ch" forName="parTx1" refType="h" fact="0.9416"/>
                  <dgm:constr type="w" for="ch" forName="parTx1" refType="w" fact="0.2696"/>
                  <dgm:constr type="h" for="ch" forName="parTx1" refType="h" fact="0.0811"/>
                  <dgm:constr type="ctrX" for="ch" forName="picture1" refType="w" fact="0.2356"/>
                  <dgm:constr type="ctrY" for="ch" forName="picture1" refType="h" fact="0.9322"/>
                  <dgm:constr type="w" for="ch" forName="picture1" refType="w" fact="0.125"/>
                  <dgm:constr type="h" for="ch" forName="picture1" refType="h" fact="0.1403"/>
                  <dgm:constr type="l" for="ch" forName="parTx2" refType="w" fact="0.5064"/>
                  <dgm:constr type="t" for="ch" forName="parTx2" refType="h" fact="0.8451"/>
                  <dgm:constr type="w" for="ch" forName="parTx2" refType="w" fact="0.2696"/>
                  <dgm:constr type="h" for="ch" forName="parTx2" refType="h" fact="0.0811"/>
                  <dgm:constr type="ctrX" for="ch" forName="picture2" refType="w" fact="0.4941"/>
                  <dgm:constr type="ctrY" for="ch" forName="picture2" refType="h" fact="0.8357"/>
                  <dgm:constr type="w" for="ch" forName="picture2" refType="w" fact="0.125"/>
                  <dgm:constr type="h" for="ch" forName="picture2" refType="h" fact="0.1403"/>
                  <dgm:constr type="l" for="ch" forName="parTx3" refType="w" fact="0.6339"/>
                  <dgm:constr type="t" for="ch" forName="parTx3" refType="h" fact="0.7006"/>
                  <dgm:constr type="w" for="ch" forName="parTx3" refType="w" fact="0.2696"/>
                  <dgm:constr type="h" for="ch" forName="parTx3" refType="h" fact="0.0811"/>
                  <dgm:constr type="ctrX" for="ch" forName="picture3" refType="w" fact="0.6216"/>
                  <dgm:constr type="ctrY" for="ch" forName="picture3" refType="h" fact="0.6912"/>
                  <dgm:constr type="w" for="ch" forName="picture3" refType="w" fact="0.125"/>
                  <dgm:constr type="h" for="ch" forName="picture3" refType="h" fact="0.1403"/>
                  <dgm:constr type="l" for="ch" forName="parTx4" refType="w" fact="0.7108"/>
                  <dgm:constr type="t" for="ch" forName="parTx4" refType="h" fact="0.5424"/>
                  <dgm:constr type="w" for="ch" forName="parTx4" refType="w" fact="0.2696"/>
                  <dgm:constr type="h" for="ch" forName="parTx4" refType="h" fact="0.0811"/>
                  <dgm:constr type="ctrX" for="ch" forName="picture4" refType="w" fact="0.6985"/>
                  <dgm:constr type="ctrY" for="ch" forName="picture4" refType="h" fact="0.533"/>
                  <dgm:constr type="w" for="ch" forName="picture4" refType="w" fact="0.125"/>
                  <dgm:constr type="h" for="ch" forName="picture4" refType="h" fact="0.1403"/>
                  <dgm:constr type="l" for="ch" forName="parTx5" refType="w" fact="0.7604"/>
                  <dgm:constr type="t" for="ch" forName="parTx5" refType="h" fact="0.372"/>
                  <dgm:constr type="w" for="ch" forName="parTx5" refType="w" fact="0.2696"/>
                  <dgm:constr type="h" for="ch" forName="parTx5" refType="h" fact="0.0811"/>
                  <dgm:constr type="ctrX" for="ch" forName="picture5" refType="w" fact="0.7481"/>
                  <dgm:constr type="ctrY" for="ch" forName="picture5" refType="h" fact="0.3626"/>
                  <dgm:constr type="w" for="ch" forName="picture5" refType="w" fact="0.125"/>
                  <dgm:constr type="h" for="ch" forName="picture5" refType="h" fact="0.1403"/>
                  <dgm:constr type="l" for="ch" forName="parTx6" refType="w" fact="0.7874"/>
                  <dgm:constr type="t" for="ch" forName="parTx6" refType="h" fact="0.2044"/>
                  <dgm:constr type="w" for="ch" forName="parTx6" refType="w" fact="0.2696"/>
                  <dgm:constr type="h" for="ch" forName="parTx6" refType="h" fact="0.0811"/>
                  <dgm:constr type="ctrX" for="ch" forName="picture6" refType="w" fact="0.7751"/>
                  <dgm:constr type="ctrY" for="ch" forName="picture6" refType="h" fact="0.195"/>
                  <dgm:constr type="w" for="ch" forName="picture6" refType="w" fact="0.125"/>
                  <dgm:constr type="h" for="ch" forName="picture6" refType="h" fact="0.1403"/>
                </dgm:constrLst>
              </dgm:else>
            </dgm:choose>
          </dgm:if>
          <dgm:else name="Name58">
            <dgm:choose name="Name59">
              <dgm:if name="Name60" axis="des" func="maxDepth" op="gt" val="1">
                <dgm:alg type="composite">
                  <dgm:param type="ar" val="1.3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userD" refType="w" fact="0.0105"/>
                  <dgm:constr type="ctrX" for="ch" forName="dot1" refType="w" fact="0.6392"/>
                  <dgm:constr type="ctrY" for="ch" forName="dot1" refType="h" fact="0.8839"/>
                  <dgm:constr type="w" for="ch" forName="dot1" refType="userD"/>
                  <dgm:constr type="h" for="ch" forName="dot1" refType="userD"/>
                  <dgm:constr type="ctrX" for="ch" forName="dot2" refType="w" fact="0.6616"/>
                  <dgm:constr type="ctrY" for="ch" forName="dot2" refType="h" fact="0.8967"/>
                  <dgm:constr type="w" for="ch" forName="dot2" refType="userD"/>
                  <dgm:constr type="h" for="ch" forName="dot2" refType="userD"/>
                  <dgm:constr type="ctrX" for="ch" forName="dot3" refType="w" fact="0.6845"/>
                  <dgm:constr type="ctrY" for="ch" forName="dot3" refType="h" fact="0.9076"/>
                  <dgm:constr type="w" for="ch" forName="dot3" refType="userD"/>
                  <dgm:constr type="h" for="ch" forName="dot3" refType="userD"/>
                  <dgm:constr type="ctrX" for="ch" forName="dot4" refType="w" fact="0.7077"/>
                  <dgm:constr type="ctrY" for="ch" forName="dot4" refType="h" fact="0.9165"/>
                  <dgm:constr type="w" for="ch" forName="dot4" refType="userD"/>
                  <dgm:constr type="h" for="ch" forName="dot4" refType="userD"/>
                  <dgm:constr type="ctrX" for="ch" forName="dot5" refType="w" fact="0.7312"/>
                  <dgm:constr type="ctrY" for="ch" forName="dot5" refType="h" fact="0.9234"/>
                  <dgm:constr type="w" for="ch" forName="dot5" refType="userD"/>
                  <dgm:constr type="h" for="ch" forName="dot5" refType="userD"/>
                  <dgm:constr type="ctrX" for="ch" forName="dot6" refType="w" fact="0.5117"/>
                  <dgm:constr type="ctrY" for="ch" forName="dot6" refType="h" fact="0.764"/>
                  <dgm:constr type="w" for="ch" forName="dot6" refType="userD"/>
                  <dgm:constr type="h" for="ch" forName="dot6" refType="userD"/>
                  <dgm:constr type="ctrX" for="ch" forName="dot7" refType="w" fact="0.5305"/>
                  <dgm:constr type="ctrY" for="ch" forName="dot7" refType="h" fact="0.7878"/>
                  <dgm:constr type="w" for="ch" forName="dot7" refType="userD"/>
                  <dgm:constr type="h" for="ch" forName="dot7" refType="userD"/>
                  <dgm:constr type="ctrX" for="ch" forName="dot8" refType="w" fact="0.4304"/>
                  <dgm:constr type="ctrY" for="ch" forName="dot8" refType="h" fact="0.6227"/>
                  <dgm:constr type="w" for="ch" forName="dot8" refType="userD"/>
                  <dgm:constr type="h" for="ch" forName="dot8" refType="userD"/>
                  <dgm:constr type="ctrX" for="ch" forName="dot9" refType="w" fact="0.3753"/>
                  <dgm:constr type="ctrY" for="ch" forName="dot9" refType="h" fact="0.4556"/>
                  <dgm:constr type="w" for="ch" forName="dot9" refType="userD"/>
                  <dgm:constr type="h" for="ch" forName="dot9" refType="userD"/>
                  <dgm:constr type="ctrX" for="ch" forName="dot10" refType="w" fact="0.3491"/>
                  <dgm:constr type="ctrY" for="ch" forName="dot10" refType="h" fact="0.2816"/>
                  <dgm:constr type="w" for="ch" forName="dot10" refType="userD"/>
                  <dgm:constr type="h" for="ch" forName="dot10" refType="userD"/>
                  <dgm:constr type="ctrX" for="ch" forName="dotArrow1" refType="w" fact="0.3719"/>
                  <dgm:constr type="ctrY" for="ch" forName="dotArrow1" refType="h" fact="0.0748"/>
                  <dgm:constr type="w" for="ch" forName="dotArrow1" refType="userD"/>
                  <dgm:constr type="h" for="ch" forName="dotArrow1" refType="userD"/>
                  <dgm:constr type="ctrX" for="ch" forName="dotArrow2" refType="w" fact="0.3563"/>
                  <dgm:constr type="ctrY" for="ch" forName="dotArrow2" refType="h" fact="0.0581"/>
                  <dgm:constr type="w" for="ch" forName="dotArrow2" refType="userD"/>
                  <dgm:constr type="h" for="ch" forName="dotArrow2" refType="userD"/>
                  <dgm:constr type="ctrX" for="ch" forName="dotArrow3" refType="w" fact="0.3407"/>
                  <dgm:constr type="ctrY" for="ch" forName="dotArrow3" refType="h" fact="0.0414"/>
                  <dgm:constr type="w" for="ch" forName="dotArrow3" refType="userD"/>
                  <dgm:constr type="h" for="ch" forName="dotArrow3" refType="userD"/>
                  <dgm:constr type="ctrX" for="ch" forName="dotArrow4" refType="w" fact="0.325"/>
                  <dgm:constr type="ctrY" for="ch" forName="dotArrow4" refType="h" fact="0.0581"/>
                  <dgm:constr type="w" for="ch" forName="dotArrow4" refType="userD"/>
                  <dgm:constr type="h" for="ch" forName="dotArrow4" refType="userD"/>
                  <dgm:constr type="ctrX" for="ch" forName="dotArrow5" refType="w" fact="0.3094"/>
                  <dgm:constr type="ctrY" for="ch" forName="dotArrow5" refType="h" fact="0.0748"/>
                  <dgm:constr type="w" for="ch" forName="dotArrow5" refType="userD"/>
                  <dgm:constr type="h" for="ch" forName="dotArrow5" refType="userD"/>
                  <dgm:constr type="ctrX" for="ch" forName="dotArrow6" refType="w" fact="0.3407"/>
                  <dgm:constr type="ctrY" for="ch" forName="dotArrow6" refType="h" fact="0.0766"/>
                  <dgm:constr type="w" for="ch" forName="dotArrow6" refType="userD"/>
                  <dgm:constr type="h" for="ch" forName="dotArrow6" refType="userD"/>
                  <dgm:constr type="ctrX" for="ch" forName="dotArrow7" refType="w" fact="0.3407"/>
                  <dgm:constr type="ctrY" for="ch" forName="dotArrow7" refType="h" fact="0.1118"/>
                  <dgm:constr type="w" for="ch" forName="dotArrow7" refType="userD"/>
                  <dgm:constr type="h" for="ch" forName="dotArrow7" refType="userD"/>
                  <dgm:constr type="r" for="ch" forName="parTx1" refType="w" fact="0.7909"/>
                  <dgm:constr type="t" for="ch" forName="parTx1" refType="h" fact="0.9433"/>
                  <dgm:constr type="w" for="ch" forName="parTx1" refType="w" fact="0.2275"/>
                  <dgm:constr type="h" for="ch" forName="parTx1" refType="h" fact="0.0811"/>
                  <dgm:constr type="ctrX" for="ch" forName="picture1" refType="w" fact="0.8012"/>
                  <dgm:constr type="ctrY" for="ch" forName="picture1" refType="h" fact="0.9322"/>
                  <dgm:constr type="w" for="ch" forName="picture1" refType="w" fact="0.1055"/>
                  <dgm:constr type="h" for="ch" forName="picture1" refType="h" fact="0.1403"/>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727"/>
                  <dgm:constr type="t" for="ch" forName="parTx2" refType="h" fact="0.8468"/>
                  <dgm:constr type="w" for="ch" forName="parTx2" refType="w" fact="0.2275"/>
                  <dgm:constr type="h" for="ch" forName="parTx2" refType="h" fact="0.0811"/>
                  <dgm:constr type="ctrX" for="ch" forName="picture2" refType="w" fact="0.5831"/>
                  <dgm:constr type="ctrY" for="ch" forName="picture2" refType="h" fact="0.8357"/>
                  <dgm:constr type="w" for="ch" forName="picture2" refType="w" fact="0.1055"/>
                  <dgm:constr type="h" for="ch" forName="picture2" refType="h" fact="0.1403"/>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651"/>
                  <dgm:constr type="t" for="ch" forName="parTx3" refType="h" fact="0.7023"/>
                  <dgm:constr type="w" for="ch" forName="parTx3" refType="w" fact="0.2275"/>
                  <dgm:constr type="h" for="ch" forName="parTx3" refType="h" fact="0.0811"/>
                  <dgm:constr type="ctrX" for="ch" forName="picture3" refType="w" fact="0.4755"/>
                  <dgm:constr type="ctrY" for="ch" forName="picture3" refType="h" fact="0.6912"/>
                  <dgm:constr type="w" for="ch" forName="picture3" refType="w" fact="0.1055"/>
                  <dgm:constr type="h" for="ch" forName="picture3" refType="h" fact="0.1403"/>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4002"/>
                  <dgm:constr type="t" for="ch" forName="parTx4" refType="h" fact="0.5441"/>
                  <dgm:constr type="w" for="ch" forName="parTx4" refType="w" fact="0.2275"/>
                  <dgm:constr type="h" for="ch" forName="parTx4" refType="h" fact="0.0811"/>
                  <dgm:constr type="ctrX" for="ch" forName="picture4" refType="w" fact="0.4106"/>
                  <dgm:constr type="ctrY" for="ch" forName="picture4" refType="h" fact="0.533"/>
                  <dgm:constr type="w" for="ch" forName="picture4" refType="w" fact="0.1055"/>
                  <dgm:constr type="h" for="ch" forName="picture4" refType="h" fact="0.1403"/>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584"/>
                  <dgm:constr type="t" for="ch" forName="parTx5" refType="h" fact="0.3737"/>
                  <dgm:constr type="w" for="ch" forName="parTx5" refType="w" fact="0.2275"/>
                  <dgm:constr type="h" for="ch" forName="parTx5" refType="h" fact="0.0811"/>
                  <dgm:constr type="ctrX" for="ch" forName="picture5" refType="w" fact="0.3687"/>
                  <dgm:constr type="ctrY" for="ch" forName="picture5" refType="h" fact="0.3626"/>
                  <dgm:constr type="w" for="ch" forName="picture5" refType="w" fact="0.1055"/>
                  <dgm:constr type="h" for="ch" forName="picture5" refType="h" fact="0.1403"/>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356"/>
                  <dgm:constr type="t" for="ch" forName="parTx6" refType="h" fact="0.2061"/>
                  <dgm:constr type="w" for="ch" forName="parTx6" refType="w" fact="0.2275"/>
                  <dgm:constr type="h" for="ch" forName="parTx6" refType="h" fact="0.0811"/>
                  <dgm:constr type="ctrX" for="ch" forName="picture6" refType="w" fact="0.3459"/>
                  <dgm:constr type="ctrY" for="ch" forName="picture6" refType="h" fact="0.195"/>
                  <dgm:constr type="w" for="ch" forName="picture6" refType="w" fact="0.1055"/>
                  <dgm:constr type="h" for="ch" forName="picture6" refType="h" fact="0.1403"/>
                  <dgm:constr type="r" for="ch" forName="desTx6" refType="l" refFor="ch" refForName="parTx6"/>
                  <dgm:constr type="l" for="ch" forName="desTx6"/>
                  <dgm:constr type="t" for="ch" forName="desTx6" refType="t" refFor="ch" refForName="parTx6"/>
                  <dgm:constr type="h" for="ch" forName="desTx6" refType="h" refFor="ch" refForName="parTx6"/>
                </dgm:constrLst>
              </dgm:if>
              <dgm:else name="Name61">
                <dgm:alg type="composite">
                  <dgm:param type="ar" val="1.1223"/>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userD" refType="w" fact="0.0125"/>
                  <dgm:constr type="ctrX" for="ch" forName="dot1" refType="w" fact="0.5724"/>
                  <dgm:constr type="ctrY" for="ch" forName="dot1" refType="h" fact="0.8839"/>
                  <dgm:constr type="w" for="ch" forName="dot1" refType="userD"/>
                  <dgm:constr type="h" for="ch" forName="dot1" refType="userD"/>
                  <dgm:constr type="ctrX" for="ch" forName="dot2" refType="w" fact="0.599"/>
                  <dgm:constr type="ctrY" for="ch" forName="dot2" refType="h" fact="0.8967"/>
                  <dgm:constr type="w" for="ch" forName="dot2" refType="userD"/>
                  <dgm:constr type="h" for="ch" forName="dot2" refType="userD"/>
                  <dgm:constr type="ctrX" for="ch" forName="dot3" refType="w" fact="0.6261"/>
                  <dgm:constr type="ctrY" for="ch" forName="dot3" refType="h" fact="0.9076"/>
                  <dgm:constr type="w" for="ch" forName="dot3" refType="userD"/>
                  <dgm:constr type="h" for="ch" forName="dot3" refType="userD"/>
                  <dgm:constr type="ctrX" for="ch" forName="dot4" refType="w" fact="0.6536"/>
                  <dgm:constr type="ctrY" for="ch" forName="dot4" refType="h" fact="0.9165"/>
                  <dgm:constr type="w" for="ch" forName="dot4" refType="userD"/>
                  <dgm:constr type="h" for="ch" forName="dot4" refType="userD"/>
                  <dgm:constr type="ctrX" for="ch" forName="dot5" refType="w" fact="0.6814"/>
                  <dgm:constr type="ctrY" for="ch" forName="dot5" refType="h" fact="0.9234"/>
                  <dgm:constr type="w" for="ch" forName="dot5" refType="userD"/>
                  <dgm:constr type="h" for="ch" forName="dot5" refType="userD"/>
                  <dgm:constr type="ctrX" for="ch" forName="dot6" refType="w" fact="0.4214"/>
                  <dgm:constr type="ctrY" for="ch" forName="dot6" refType="h" fact="0.764"/>
                  <dgm:constr type="w" for="ch" forName="dot6" refType="userD"/>
                  <dgm:constr type="h" for="ch" forName="dot6" refType="userD"/>
                  <dgm:constr type="ctrX" for="ch" forName="dot7" refType="w" fact="0.4436"/>
                  <dgm:constr type="ctrY" for="ch" forName="dot7" refType="h" fact="0.7878"/>
                  <dgm:constr type="w" for="ch" forName="dot7" refType="userD"/>
                  <dgm:constr type="h" for="ch" forName="dot7" refType="userD"/>
                  <dgm:constr type="ctrX" for="ch" forName="dot8" refType="w" fact="0.325"/>
                  <dgm:constr type="ctrY" for="ch" forName="dot8" refType="h" fact="0.6227"/>
                  <dgm:constr type="w" for="ch" forName="dot8" refType="userD"/>
                  <dgm:constr type="h" for="ch" forName="dot8" refType="userD"/>
                  <dgm:constr type="ctrX" for="ch" forName="dot9" refType="w" fact="0.2597"/>
                  <dgm:constr type="ctrY" for="ch" forName="dot9" refType="h" fact="0.4556"/>
                  <dgm:constr type="w" for="ch" forName="dot9" refType="userD"/>
                  <dgm:constr type="h" for="ch" forName="dot9" refType="userD"/>
                  <dgm:constr type="ctrX" for="ch" forName="dot10" refType="w" fact="0.2286"/>
                  <dgm:constr type="ctrY" for="ch" forName="dot10" refType="h" fact="0.2816"/>
                  <dgm:constr type="w" for="ch" forName="dot10" refType="userD"/>
                  <dgm:constr type="h" for="ch" forName="dot10" refType="userD"/>
                  <dgm:constr type="ctrX" for="ch" forName="dotArrow1" refType="w" fact="0.2557"/>
                  <dgm:constr type="ctrY" for="ch" forName="dotArrow1" refType="h" fact="0.0748"/>
                  <dgm:constr type="w" for="ch" forName="dotArrow1" refType="userD"/>
                  <dgm:constr type="h" for="ch" forName="dotArrow1" refType="userD"/>
                  <dgm:constr type="ctrX" for="ch" forName="dotArrow2" refType="w" fact="0.2372"/>
                  <dgm:constr type="ctrY" for="ch" forName="dotArrow2" refType="h" fact="0.0581"/>
                  <dgm:constr type="w" for="ch" forName="dotArrow2" refType="userD"/>
                  <dgm:constr type="h" for="ch" forName="dotArrow2" refType="userD"/>
                  <dgm:constr type="ctrX" for="ch" forName="dotArrow3" refType="w" fact="0.2187"/>
                  <dgm:constr type="ctrY" for="ch" forName="dotArrow3" refType="h" fact="0.0414"/>
                  <dgm:constr type="w" for="ch" forName="dotArrow3" refType="userD"/>
                  <dgm:constr type="h" for="ch" forName="dotArrow3" refType="userD"/>
                  <dgm:constr type="ctrX" for="ch" forName="dotArrow4" refType="w" fact="0.2001"/>
                  <dgm:constr type="ctrY" for="ch" forName="dotArrow4" refType="h" fact="0.0581"/>
                  <dgm:constr type="w" for="ch" forName="dotArrow4" refType="userD"/>
                  <dgm:constr type="h" for="ch" forName="dotArrow4" refType="userD"/>
                  <dgm:constr type="ctrX" for="ch" forName="dotArrow5" refType="w" fact="0.1816"/>
                  <dgm:constr type="ctrY" for="ch" forName="dotArrow5" refType="h" fact="0.0748"/>
                  <dgm:constr type="w" for="ch" forName="dotArrow5" refType="userD"/>
                  <dgm:constr type="h" for="ch" forName="dotArrow5" refType="userD"/>
                  <dgm:constr type="ctrX" for="ch" forName="dotArrow6" refType="w" fact="0.2187"/>
                  <dgm:constr type="ctrY" for="ch" forName="dotArrow6" refType="h" fact="0.0766"/>
                  <dgm:constr type="w" for="ch" forName="dotArrow6" refType="userD"/>
                  <dgm:constr type="h" for="ch" forName="dotArrow6" refType="userD"/>
                  <dgm:constr type="ctrX" for="ch" forName="dotArrow7" refType="w" fact="0.2187"/>
                  <dgm:constr type="ctrY" for="ch" forName="dotArrow7" refType="h" fact="0.1118"/>
                  <dgm:constr type="w" for="ch" forName="dotArrow7" refType="userD"/>
                  <dgm:constr type="h" for="ch" forName="dotArrow7" refType="userD"/>
                  <dgm:constr type="r" for="ch" forName="parTx1" refType="w" fact="0.7522"/>
                  <dgm:constr type="t" for="ch" forName="parTx1" refType="h" fact="0.9416"/>
                  <dgm:constr type="w" for="ch" forName="parTx1" refType="w" fact="0.2696"/>
                  <dgm:constr type="h" for="ch" forName="parTx1" refType="h" fact="0.0811"/>
                  <dgm:constr type="ctrX" for="ch" forName="picture1" refType="w" fact="0.7644"/>
                  <dgm:constr type="ctrY" for="ch" forName="picture1" refType="h" fact="0.9322"/>
                  <dgm:constr type="w" for="ch" forName="picture1" refType="w" fact="0.125"/>
                  <dgm:constr type="h" for="ch" forName="picture1" refType="h" fact="0.1403"/>
                  <dgm:constr type="r" for="ch" forName="parTx2" refType="w" fact="0.4937"/>
                  <dgm:constr type="t" for="ch" forName="parTx2" refType="h" fact="0.8451"/>
                  <dgm:constr type="w" for="ch" forName="parTx2" refType="w" fact="0.2696"/>
                  <dgm:constr type="h" for="ch" forName="parTx2" refType="h" fact="0.0811"/>
                  <dgm:constr type="ctrX" for="ch" forName="picture2" refType="w" fact="0.5059"/>
                  <dgm:constr type="ctrY" for="ch" forName="picture2" refType="h" fact="0.8357"/>
                  <dgm:constr type="w" for="ch" forName="picture2" refType="w" fact="0.125"/>
                  <dgm:constr type="h" for="ch" forName="picture2" refType="h" fact="0.1403"/>
                  <dgm:constr type="r" for="ch" forName="parTx3" refType="w" fact="0.3662"/>
                  <dgm:constr type="t" for="ch" forName="parTx3" refType="h" fact="0.7006"/>
                  <dgm:constr type="w" for="ch" forName="parTx3" refType="w" fact="0.2696"/>
                  <dgm:constr type="h" for="ch" forName="parTx3" refType="h" fact="0.0811"/>
                  <dgm:constr type="ctrX" for="ch" forName="picture3" refType="w" fact="0.3784"/>
                  <dgm:constr type="ctrY" for="ch" forName="picture3" refType="h" fact="0.6912"/>
                  <dgm:constr type="w" for="ch" forName="picture3" refType="w" fact="0.125"/>
                  <dgm:constr type="h" for="ch" forName="picture3" refType="h" fact="0.1403"/>
                  <dgm:constr type="r" for="ch" forName="parTx4" refType="w" fact="0.2893"/>
                  <dgm:constr type="t" for="ch" forName="parTx4" refType="h" fact="0.5424"/>
                  <dgm:constr type="w" for="ch" forName="parTx4" refType="w" fact="0.2696"/>
                  <dgm:constr type="h" for="ch" forName="parTx4" refType="h" fact="0.0811"/>
                  <dgm:constr type="ctrX" for="ch" forName="picture4" refType="w" fact="0.3015"/>
                  <dgm:constr type="ctrY" for="ch" forName="picture4" refType="h" fact="0.533"/>
                  <dgm:constr type="w" for="ch" forName="picture4" refType="w" fact="0.125"/>
                  <dgm:constr type="h" for="ch" forName="picture4" refType="h" fact="0.1403"/>
                  <dgm:constr type="r" for="ch" forName="parTx5" refType="w" fact="0.2397"/>
                  <dgm:constr type="t" for="ch" forName="parTx5" refType="h" fact="0.372"/>
                  <dgm:constr type="w" for="ch" forName="parTx5" refType="w" fact="0.2696"/>
                  <dgm:constr type="h" for="ch" forName="parTx5" refType="h" fact="0.0811"/>
                  <dgm:constr type="ctrX" for="ch" forName="picture5" refType="w" fact="0.2519"/>
                  <dgm:constr type="ctrY" for="ch" forName="picture5" refType="h" fact="0.3626"/>
                  <dgm:constr type="w" for="ch" forName="picture5" refType="w" fact="0.125"/>
                  <dgm:constr type="h" for="ch" forName="picture5" refType="h" fact="0.1403"/>
                  <dgm:constr type="r" for="ch" forName="parTx6" refType="w" fact="0.2127"/>
                  <dgm:constr type="t" for="ch" forName="parTx6" refType="h" fact="0.2044"/>
                  <dgm:constr type="w" for="ch" forName="parTx6" refType="w" fact="0.2696"/>
                  <dgm:constr type="h" for="ch" forName="parTx6" refType="h" fact="0.0811"/>
                  <dgm:constr type="ctrX" for="ch" forName="picture6" refType="w" fact="0.2249"/>
                  <dgm:constr type="ctrY" for="ch" forName="picture6" refType="h" fact="0.195"/>
                  <dgm:constr type="w" for="ch" forName="picture6" refType="w" fact="0.125"/>
                  <dgm:constr type="h" for="ch" forName="picture6" refType="h" fact="0.1403"/>
                </dgm:constrLst>
              </dgm:else>
            </dgm:choose>
          </dgm:else>
        </dgm:choose>
      </dgm:if>
      <dgm:else name="Name62">
        <dgm:choose name="Name63">
          <dgm:if name="Name64" func="var" arg="dir" op="equ" val="norm">
            <dgm:choose name="Name65">
              <dgm:if name="Name66"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3909"/>
                  <dgm:constr type="ctrY" for="ch" forName="dot1" refType="h" fact="0.8342"/>
                  <dgm:constr type="w" for="ch" forName="dot1" refType="userD"/>
                  <dgm:constr type="h" for="ch" forName="dot1" refType="userD"/>
                  <dgm:constr type="ctrX" for="ch" forName="dot2" refType="w" fact="0.3721"/>
                  <dgm:constr type="ctrY" for="ch" forName="dot2" refType="h" fact="0.8448"/>
                  <dgm:constr type="w" for="ch" forName="dot2" refType="userD"/>
                  <dgm:constr type="h" for="ch" forName="dot2" refType="userD"/>
                  <dgm:constr type="ctrX" for="ch" forName="dot3" refType="w" fact="0.353"/>
                  <dgm:constr type="ctrY" for="ch" forName="dot3" refType="h" fact="0.8539"/>
                  <dgm:constr type="w" for="ch" forName="dot3" refType="userD"/>
                  <dgm:constr type="h" for="ch" forName="dot3" refType="userD"/>
                  <dgm:constr type="ctrX" for="ch" forName="dot4" refType="w" fact="0.3337"/>
                  <dgm:constr type="ctrY" for="ch" forName="dot4" refType="h" fact="0.8615"/>
                  <dgm:constr type="w" for="ch" forName="dot4" refType="userD"/>
                  <dgm:constr type="h" for="ch" forName="dot4" refType="userD"/>
                  <dgm:constr type="ctrX" for="ch" forName="dot5" refType="w" fact="0.3142"/>
                  <dgm:constr type="ctrY" for="ch" forName="dot5" refType="h" fact="0.8676"/>
                  <dgm:constr type="w" for="ch" forName="dot5" refType="userD"/>
                  <dgm:constr type="h" for="ch" forName="dot5" refType="userD"/>
                  <dgm:constr type="ctrX" for="ch" forName="dot6" refType="w" fact="0.5088"/>
                  <dgm:constr type="ctrY" for="ch" forName="dot6" refType="h" fact="0.7255"/>
                  <dgm:constr type="w" for="ch" forName="dot6" refType="userD"/>
                  <dgm:constr type="h" for="ch" forName="dot6" refType="userD"/>
                  <dgm:constr type="ctrX" for="ch" forName="dot7" refType="w" fact="0.4926"/>
                  <dgm:constr type="ctrY" for="ch" forName="dot7" refType="h" fact="0.7454"/>
                  <dgm:constr type="w" for="ch" forName="dot7" refType="userD"/>
                  <dgm:constr type="h" for="ch" forName="dot7" refType="userD"/>
                  <dgm:constr type="ctrX" for="ch" forName="dot8" refType="w" fact="0.5836"/>
                  <dgm:constr type="ctrY" for="ch" forName="dot8" refType="h" fact="0.6026"/>
                  <dgm:constr type="w" for="ch" forName="dot8" refType="userD"/>
                  <dgm:constr type="h" for="ch" forName="dot8" refType="userD"/>
                  <dgm:constr type="ctrX" for="ch" forName="dot9" refType="w" fact="0.6371"/>
                  <dgm:constr type="ctrY" for="ch" forName="dot9" refType="h" fact="0.4632"/>
                  <dgm:constr type="w" for="ch" forName="dot9" refType="userD"/>
                  <dgm:constr type="h" for="ch" forName="dot9" refType="userD"/>
                  <dgm:constr type="ctrX" for="ch" forName="dot10" refType="w" fact="0.6701"/>
                  <dgm:constr type="ctrY" for="ch" forName="dot10" refType="h" fact="0.3187"/>
                  <dgm:constr type="w" for="ch" forName="dot10" refType="userD"/>
                  <dgm:constr type="h" for="ch" forName="dot10" refType="userD"/>
                  <dgm:constr type="ctrX" for="ch" forName="dot11" refType="w" fact="0.6853"/>
                  <dgm:constr type="ctrY" for="ch" forName="dot11" refType="h" fact="0.1763"/>
                  <dgm:constr type="w" for="ch" forName="dot11" refType="userD"/>
                  <dgm:constr type="h" for="ch" forName="dot11" refType="userD"/>
                  <dgm:constr type="ctrX" for="ch" forName="dotArrow1" refType="w" fact="0.6627"/>
                  <dgm:constr type="ctrY" for="ch" forName="dotArrow1" refType="h" fact="-0.0099"/>
                  <dgm:constr type="w" for="ch" forName="dotArrow1" refType="userD"/>
                  <dgm:constr type="h" for="ch" forName="dotArrow1" refType="userD"/>
                  <dgm:constr type="ctrX" for="ch" forName="dotArrow2" refType="w" fact="0.6773"/>
                  <dgm:constr type="ctrY" for="ch" forName="dotArrow2" refType="h" fact="-0.0239"/>
                  <dgm:constr type="w" for="ch" forName="dotArrow2" refType="userD"/>
                  <dgm:constr type="h" for="ch" forName="dotArrow2" refType="userD"/>
                  <dgm:constr type="ctrX" for="ch" forName="dotArrow3" refType="w" fact="0.6919"/>
                  <dgm:constr type="ctrY" for="ch" forName="dotArrow3" refType="h" fact="-0.0378"/>
                  <dgm:constr type="w" for="ch" forName="dotArrow3" refType="userD"/>
                  <dgm:constr type="h" for="ch" forName="dotArrow3" refType="userD"/>
                  <dgm:constr type="ctrX" for="ch" forName="dotArrow4" refType="w" fact="0.7065"/>
                  <dgm:constr type="ctrY" for="ch" forName="dotArrow4" refType="h" fact="-0.0239"/>
                  <dgm:constr type="w" for="ch" forName="dotArrow4" refType="userD"/>
                  <dgm:constr type="h" for="ch" forName="dotArrow4" refType="userD"/>
                  <dgm:constr type="ctrX" for="ch" forName="dotArrow5" refType="w" fact="0.7212"/>
                  <dgm:constr type="ctrY" for="ch" forName="dotArrow5" refType="h" fact="-0.0099"/>
                  <dgm:constr type="w" for="ch" forName="dotArrow5" refType="userD"/>
                  <dgm:constr type="h" for="ch" forName="dotArrow5" refType="userD"/>
                  <dgm:constr type="ctrX" for="ch" forName="dotArrow6" refType="w" fact="0.6919"/>
                  <dgm:constr type="ctrY" for="ch" forName="dotArrow6" refType="h" fact="-0.0084"/>
                  <dgm:constr type="w" for="ch" forName="dotArrow6" refType="userD"/>
                  <dgm:constr type="h" for="ch" forName="dotArrow6" refType="userD"/>
                  <dgm:constr type="ctrX" for="ch" forName="dotArrow7" refType="w" fact="0.6919"/>
                  <dgm:constr type="ctrY" for="ch" forName="dotArrow7" refType="h" fact="0.0211"/>
                  <dgm:constr type="w" for="ch" forName="dotArrow7" refType="userD"/>
                  <dgm:constr type="h" for="ch" forName="dotArrow7" refType="userD"/>
                  <dgm:constr type="l" for="ch" forName="parTx1" refType="w" fact="0.2556"/>
                  <dgm:constr type="t" for="ch" forName="parTx1" refType="h" fact="0.8856"/>
                  <dgm:constr type="w" for="ch" forName="parTx1" refType="w" fact="0.2101"/>
                  <dgm:constr type="h" for="ch" forName="parTx1" refType="h" fact="0.0704"/>
                  <dgm:constr type="ctrX" for="ch" forName="picture1" refType="w" fact="0.246"/>
                  <dgm:constr type="ctrY" for="ch" forName="picture1" refType="h" fact="0.8769"/>
                  <dgm:constr type="w" for="ch" forName="picture1" refType="w" fact="0.0974"/>
                  <dgm:constr type="h" for="ch" forName="picture1" refType="h" fact="0.1218"/>
                  <dgm:constr type="l" for="ch" forName="desTx1" refType="r" refFor="ch" refForName="parTx1"/>
                  <dgm:constr type="r" for="ch" forName="desTx1" refType="w"/>
                  <dgm:constr type="t" for="ch" forName="desTx1" refType="t" refFor="ch" refForName="parTx1"/>
                  <dgm:constr type="h" for="ch" forName="desTx1" refType="h" refFor="ch" refForName="parTx1"/>
                  <dgm:constr type="l" for="ch" forName="parTx2" refType="w" fact="0.4535"/>
                  <dgm:constr type="t" for="ch" forName="parTx2" refType="h" fact="0.7956"/>
                  <dgm:constr type="w" for="ch" forName="parTx2" refType="w" fact="0.2101"/>
                  <dgm:constr type="h" for="ch" forName="parTx2" refType="h" fact="0.0704"/>
                  <dgm:constr type="ctrX" for="ch" forName="picture2" refType="w" fact="0.4439"/>
                  <dgm:constr type="ctrY" for="ch" forName="picture2" refType="h" fact="0.787"/>
                  <dgm:constr type="w" for="ch" forName="picture2" refType="w" fact="0.0974"/>
                  <dgm:constr type="h" for="ch" forName="picture2" refType="h" fact="0.1218"/>
                  <dgm:constr type="l" for="ch" forName="desTx2" refType="r" refFor="ch" refForName="parTx2"/>
                  <dgm:constr type="r" for="ch" forName="desTx2" refType="w"/>
                  <dgm:constr type="t" for="ch" forName="desTx2" refType="t" refFor="ch" refForName="parTx2"/>
                  <dgm:constr type="h" for="ch" forName="desTx2" refType="h" refFor="ch" refForName="parTx2"/>
                  <dgm:constr type="l" for="ch" forName="parTx3" refType="w" fact="0.5511"/>
                  <dgm:constr type="t" for="ch" forName="parTx3" refType="h" fact="0.673"/>
                  <dgm:constr type="w" for="ch" forName="parTx3" refType="w" fact="0.2101"/>
                  <dgm:constr type="h" for="ch" forName="parTx3" refType="h" fact="0.0704"/>
                  <dgm:constr type="ctrX" for="ch" forName="picture3" refType="w" fact="0.5415"/>
                  <dgm:constr type="ctrY" for="ch" forName="picture3" refType="h" fact="0.6644"/>
                  <dgm:constr type="w" for="ch" forName="picture3" refType="w" fact="0.0974"/>
                  <dgm:constr type="h" for="ch" forName="picture3" refType="h" fact="0.1218"/>
                  <dgm:constr type="l" for="ch" forName="desTx3" refType="r" refFor="ch" refForName="parTx3"/>
                  <dgm:constr type="r" for="ch" forName="desTx3" refType="w"/>
                  <dgm:constr type="t" for="ch" forName="desTx3" refType="t" refFor="ch" refForName="parTx3"/>
                  <dgm:constr type="h" for="ch" forName="desTx3" refType="h" refFor="ch" refForName="parTx3"/>
                  <dgm:constr type="l" for="ch" forName="parTx4" refType="w" fact="0.6132"/>
                  <dgm:constr type="t" for="ch" forName="parTx4" refType="h" fact="0.538"/>
                  <dgm:constr type="w" for="ch" forName="parTx4" refType="w" fact="0.2101"/>
                  <dgm:constr type="h" for="ch" forName="parTx4" refType="h" fact="0.0704"/>
                  <dgm:constr type="ctrX" for="ch" forName="picture4" refType="w" fact="0.6037"/>
                  <dgm:constr type="ctrY" for="ch" forName="picture4" refType="h" fact="0.5294"/>
                  <dgm:constr type="w" for="ch" forName="picture4" refType="w" fact="0.0974"/>
                  <dgm:constr type="h" for="ch" forName="picture4" refType="h" fact="0.1218"/>
                  <dgm:constr type="l" for="ch" forName="desTx4" refType="r" refFor="ch" refForName="parTx4"/>
                  <dgm:constr type="r" for="ch" forName="desTx4" refType="w"/>
                  <dgm:constr type="t" for="ch" forName="desTx4" refType="t" refFor="ch" refForName="parTx4"/>
                  <dgm:constr type="h" for="ch" forName="desTx4" refType="h" refFor="ch" refForName="parTx4"/>
                  <dgm:constr type="l" for="ch" forName="parTx5" refType="w" fact="0.6576"/>
                  <dgm:constr type="t" for="ch" forName="parTx5" refType="h" fact="0.3951"/>
                  <dgm:constr type="w" for="ch" forName="parTx5" refType="w" fact="0.2101"/>
                  <dgm:constr type="h" for="ch" forName="parTx5" refType="h" fact="0.0704"/>
                  <dgm:constr type="ctrX" for="ch" forName="picture5" refType="w" fact="0.648"/>
                  <dgm:constr type="ctrY" for="ch" forName="picture5" refType="h" fact="0.3864"/>
                  <dgm:constr type="w" for="ch" forName="picture5" refType="w" fact="0.0974"/>
                  <dgm:constr type="h" for="ch" forName="picture5" refType="h" fact="0.1218"/>
                  <dgm:constr type="l" for="ch" forName="desTx5" refType="r" refFor="ch" refForName="parTx5"/>
                  <dgm:constr type="r" for="ch" forName="desTx5" refType="w"/>
                  <dgm:constr type="t" for="ch" forName="desTx5" refType="t" refFor="ch" refForName="parTx5"/>
                  <dgm:constr type="h" for="ch" forName="desTx5" refType="h" refFor="ch" refForName="parTx5"/>
                  <dgm:constr type="l" for="ch" forName="parTx6" refType="w" fact="0.6828"/>
                  <dgm:constr type="t" for="ch" forName="parTx6" refType="h" fact="0.2531"/>
                  <dgm:constr type="w" for="ch" forName="parTx6" refType="w" fact="0.2101"/>
                  <dgm:constr type="h" for="ch" forName="parTx6" refType="h" fact="0.0704"/>
                  <dgm:constr type="ctrX" for="ch" forName="picture6" refType="w" fact="0.6733"/>
                  <dgm:constr type="ctrY" for="ch" forName="picture6" refType="h" fact="0.2444"/>
                  <dgm:constr type="w" for="ch" forName="picture6" refType="w" fact="0.0974"/>
                  <dgm:constr type="h" for="ch" forName="picture6" refType="h" fact="0.1218"/>
                  <dgm:constr type="l" for="ch" forName="desTx6" refType="r" refFor="ch" refForName="parTx6"/>
                  <dgm:constr type="r" for="ch" forName="desTx6" refType="w"/>
                  <dgm:constr type="t" for="ch" forName="desTx6" refType="t" refFor="ch" refForName="parTx6"/>
                  <dgm:constr type="h" for="ch" forName="desTx6" refType="h" refFor="ch" refForName="parTx6"/>
                  <dgm:constr type="l" for="ch" forName="parTx7" refType="w" fact="0.6966"/>
                  <dgm:constr type="t" for="ch" forName="parTx7" refType="h" fact="0.1162"/>
                  <dgm:constr type="w" for="ch" forName="parTx7" refType="w" fact="0.2101"/>
                  <dgm:constr type="h" for="ch" forName="parTx7" refType="h" fact="0.0704"/>
                  <dgm:constr type="ctrX" for="ch" forName="picture7" refType="w" fact="0.6871"/>
                  <dgm:constr type="ctrY" for="ch" forName="picture7" refType="h" fact="0.1075"/>
                  <dgm:constr type="w" for="ch" forName="picture7" refType="w" fact="0.0974"/>
                  <dgm:constr type="h" for="ch" forName="picture7" refType="h" fact="0.1218"/>
                  <dgm:constr type="l" for="ch" forName="desTx7" refType="r" refFor="ch" refForName="parTx7"/>
                  <dgm:constr type="r" for="ch" forName="desTx7" refType="w"/>
                  <dgm:constr type="t" for="ch" forName="desTx7" refType="t" refFor="ch" refForName="parTx7"/>
                  <dgm:constr type="h" for="ch" forName="desTx7" refType="h" refFor="ch" refForName="parTx7"/>
                </dgm:constrLst>
              </dgm:if>
              <dgm:else name="Name67">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4459"/>
                  <dgm:constr type="ctrY" for="ch" forName="dot1" refType="h" fact="0.8342"/>
                  <dgm:constr type="w" for="ch" forName="dot1" refType="userD"/>
                  <dgm:constr type="h" for="ch" forName="dot1" refType="userD"/>
                  <dgm:constr type="ctrX" for="ch" forName="dot2" refType="w" fact="0.4244"/>
                  <dgm:constr type="ctrY" for="ch" forName="dot2" refType="h" fact="0.8448"/>
                  <dgm:constr type="w" for="ch" forName="dot2" refType="userD"/>
                  <dgm:constr type="h" for="ch" forName="dot2" refType="userD"/>
                  <dgm:constr type="ctrX" for="ch" forName="dot3" refType="w" fact="0.4026"/>
                  <dgm:constr type="ctrY" for="ch" forName="dot3" refType="h" fact="0.8539"/>
                  <dgm:constr type="w" for="ch" forName="dot3" refType="userD"/>
                  <dgm:constr type="h" for="ch" forName="dot3" refType="userD"/>
                  <dgm:constr type="ctrX" for="ch" forName="dot4" refType="w" fact="0.3806"/>
                  <dgm:constr type="ctrY" for="ch" forName="dot4" refType="h" fact="0.8615"/>
                  <dgm:constr type="w" for="ch" forName="dot4" refType="userD"/>
                  <dgm:constr type="h" for="ch" forName="dot4" refType="userD"/>
                  <dgm:constr type="ctrX" for="ch" forName="dot5" refType="w" fact="0.3584"/>
                  <dgm:constr type="ctrY" for="ch" forName="dot5" refType="h" fact="0.8676"/>
                  <dgm:constr type="w" for="ch" forName="dot5" refType="userD"/>
                  <dgm:constr type="h" for="ch" forName="dot5" refType="userD"/>
                  <dgm:constr type="ctrX" for="ch" forName="dot6" refType="w" fact="0.5803"/>
                  <dgm:constr type="ctrY" for="ch" forName="dot6" refType="h" fact="0.7255"/>
                  <dgm:constr type="w" for="ch" forName="dot6" refType="userD"/>
                  <dgm:constr type="h" for="ch" forName="dot6" refType="userD"/>
                  <dgm:constr type="ctrX" for="ch" forName="dot7" refType="w" fact="0.5618"/>
                  <dgm:constr type="ctrY" for="ch" forName="dot7" refType="h" fact="0.7454"/>
                  <dgm:constr type="w" for="ch" forName="dot7" refType="userD"/>
                  <dgm:constr type="h" for="ch" forName="dot7" refType="userD"/>
                  <dgm:constr type="ctrX" for="ch" forName="dot8" refType="w" fact="0.6656"/>
                  <dgm:constr type="ctrY" for="ch" forName="dot8" refType="h" fact="0.6026"/>
                  <dgm:constr type="w" for="ch" forName="dot8" refType="userD"/>
                  <dgm:constr type="h" for="ch" forName="dot8" refType="userD"/>
                  <dgm:constr type="ctrX" for="ch" forName="dot9" refType="w" fact="0.7266"/>
                  <dgm:constr type="ctrY" for="ch" forName="dot9" refType="h" fact="0.4632"/>
                  <dgm:constr type="w" for="ch" forName="dot9" refType="userD"/>
                  <dgm:constr type="h" for="ch" forName="dot9" refType="userD"/>
                  <dgm:constr type="ctrX" for="ch" forName="dot10" refType="w" fact="0.7643"/>
                  <dgm:constr type="ctrY" for="ch" forName="dot10" refType="h" fact="0.3187"/>
                  <dgm:constr type="w" for="ch" forName="dot10" refType="userD"/>
                  <dgm:constr type="h" for="ch" forName="dot10" refType="userD"/>
                  <dgm:constr type="ctrX" for="ch" forName="dot11" refType="w" fact="0.7816"/>
                  <dgm:constr type="ctrY" for="ch" forName="dot11" refType="h" fact="0.1763"/>
                  <dgm:constr type="w" for="ch" forName="dot11" refType="userD"/>
                  <dgm:constr type="h" for="ch" forName="dot11" refType="userD"/>
                  <dgm:constr type="ctrX" for="ch" forName="dotArrow1" refType="w" fact="0.7558"/>
                  <dgm:constr type="ctrY" for="ch" forName="dotArrow1" refType="h" fact="-0.0099"/>
                  <dgm:constr type="w" for="ch" forName="dotArrow1" refType="userD"/>
                  <dgm:constr type="h" for="ch" forName="dotArrow1" refType="userD"/>
                  <dgm:constr type="ctrX" for="ch" forName="dotArrow2" refType="w" fact="0.7725"/>
                  <dgm:constr type="ctrY" for="ch" forName="dotArrow2" refType="h" fact="-0.0239"/>
                  <dgm:constr type="w" for="ch" forName="dotArrow2" refType="userD"/>
                  <dgm:constr type="h" for="ch" forName="dotArrow2" refType="userD"/>
                  <dgm:constr type="ctrX" for="ch" forName="dotArrow3" refType="w" fact="0.7892"/>
                  <dgm:constr type="ctrY" for="ch" forName="dotArrow3" refType="h" fact="-0.0378"/>
                  <dgm:constr type="w" for="ch" forName="dotArrow3" refType="userD"/>
                  <dgm:constr type="h" for="ch" forName="dotArrow3" refType="userD"/>
                  <dgm:constr type="ctrX" for="ch" forName="dotArrow4" refType="w" fact="0.8058"/>
                  <dgm:constr type="ctrY" for="ch" forName="dotArrow4" refType="h" fact="-0.0239"/>
                  <dgm:constr type="w" for="ch" forName="dotArrow4" refType="userD"/>
                  <dgm:constr type="h" for="ch" forName="dotArrow4" refType="userD"/>
                  <dgm:constr type="ctrX" for="ch" forName="dotArrow5" refType="w" fact="0.8225"/>
                  <dgm:constr type="ctrY" for="ch" forName="dotArrow5" refType="h" fact="-0.0099"/>
                  <dgm:constr type="w" for="ch" forName="dotArrow5" refType="userD"/>
                  <dgm:constr type="h" for="ch" forName="dotArrow5" refType="userD"/>
                  <dgm:constr type="ctrX" for="ch" forName="dotArrow6" refType="w" fact="0.7892"/>
                  <dgm:constr type="ctrY" for="ch" forName="dotArrow6" refType="h" fact="-0.0084"/>
                  <dgm:constr type="w" for="ch" forName="dotArrow6" refType="userD"/>
                  <dgm:constr type="h" for="ch" forName="dotArrow6" refType="userD"/>
                  <dgm:constr type="ctrX" for="ch" forName="dotArrow7" refType="w" fact="0.7892"/>
                  <dgm:constr type="ctrY" for="ch" forName="dotArrow7" refType="h" fact="0.0211"/>
                  <dgm:constr type="w" for="ch" forName="dotArrow7" refType="userD"/>
                  <dgm:constr type="h" for="ch" forName="dotArrow7" refType="userD"/>
                  <dgm:constr type="l" for="ch" forName="parTx1" refType="w" fact="0.2915"/>
                  <dgm:constr type="t" for="ch" forName="parTx1" refType="h" fact="0.8845"/>
                  <dgm:constr type="w" for="ch" forName="parTx1" refType="w" fact="0.2396"/>
                  <dgm:constr type="h" for="ch" forName="parTx1" refType="h" fact="0.0704"/>
                  <dgm:constr type="ctrX" for="ch" forName="picture1" refType="w" fact="0.2806"/>
                  <dgm:constr type="ctrY" for="ch" forName="picture1" refType="h" fact="0.8769"/>
                  <dgm:constr type="w" for="ch" forName="picture1" refType="w" fact="0.1111"/>
                  <dgm:constr type="h" for="ch" forName="picture1" refType="h" fact="0.1218"/>
                  <dgm:constr type="l" for="ch" forName="parTx2" refType="w" fact="0.5172"/>
                  <dgm:constr type="t" for="ch" forName="parTx2" refType="h" fact="0.7946"/>
                  <dgm:constr type="w" for="ch" forName="parTx2" refType="w" fact="0.2396"/>
                  <dgm:constr type="h" for="ch" forName="parTx2" refType="h" fact="0.0704"/>
                  <dgm:constr type="ctrX" for="ch" forName="picture2" refType="w" fact="0.5063"/>
                  <dgm:constr type="ctrY" for="ch" forName="picture2" refType="h" fact="0.787"/>
                  <dgm:constr type="w" for="ch" forName="picture2" refType="w" fact="0.1111"/>
                  <dgm:constr type="h" for="ch" forName="picture2" refType="h" fact="0.1218"/>
                  <dgm:constr type="l" for="ch" forName="parTx3" refType="w" fact="0.6285"/>
                  <dgm:constr type="t" for="ch" forName="parTx3" refType="h" fact="0.672"/>
                  <dgm:constr type="w" for="ch" forName="parTx3" refType="w" fact="0.2396"/>
                  <dgm:constr type="h" for="ch" forName="parTx3" refType="h" fact="0.0704"/>
                  <dgm:constr type="ctrX" for="ch" forName="picture3" refType="w" fact="0.6176"/>
                  <dgm:constr type="ctrY" for="ch" forName="picture3" refType="h" fact="0.6644"/>
                  <dgm:constr type="w" for="ch" forName="picture3" refType="w" fact="0.1111"/>
                  <dgm:constr type="h" for="ch" forName="picture3" refType="h" fact="0.1218"/>
                  <dgm:constr type="l" for="ch" forName="parTx4" refType="w" fact="0.6994"/>
                  <dgm:constr type="t" for="ch" forName="parTx4" refType="h" fact="0.5369"/>
                  <dgm:constr type="w" for="ch" forName="parTx4" refType="w" fact="0.2396"/>
                  <dgm:constr type="h" for="ch" forName="parTx4" refType="h" fact="0.0704"/>
                  <dgm:constr type="ctrX" for="ch" forName="picture4" refType="w" fact="0.6885"/>
                  <dgm:constr type="ctrY" for="ch" forName="picture4" refType="h" fact="0.5294"/>
                  <dgm:constr type="w" for="ch" forName="picture4" refType="w" fact="0.1111"/>
                  <dgm:constr type="h" for="ch" forName="picture4" refType="h" fact="0.1218"/>
                  <dgm:constr type="l" for="ch" forName="parTx5" refType="w" fact="0.75"/>
                  <dgm:constr type="t" for="ch" forName="parTx5" refType="h" fact="0.394"/>
                  <dgm:constr type="w" for="ch" forName="parTx5" refType="w" fact="0.2396"/>
                  <dgm:constr type="h" for="ch" forName="parTx5" refType="h" fact="0.0704"/>
                  <dgm:constr type="ctrX" for="ch" forName="picture5" refType="w" fact="0.7391"/>
                  <dgm:constr type="ctrY" for="ch" forName="picture5" refType="h" fact="0.3864"/>
                  <dgm:constr type="w" for="ch" forName="picture5" refType="w" fact="0.1111"/>
                  <dgm:constr type="h" for="ch" forName="picture5" refType="h" fact="0.1218"/>
                  <dgm:constr type="l" for="ch" forName="parTx6" refType="w" fact="0.7788"/>
                  <dgm:constr type="t" for="ch" forName="parTx6" refType="h" fact="0.252"/>
                  <dgm:constr type="w" for="ch" forName="parTx6" refType="w" fact="0.2396"/>
                  <dgm:constr type="h" for="ch" forName="parTx6" refType="h" fact="0.0704"/>
                  <dgm:constr type="ctrX" for="ch" forName="picture6" refType="w" fact="0.7679"/>
                  <dgm:constr type="ctrY" for="ch" forName="picture6" refType="h" fact="0.2444"/>
                  <dgm:constr type="w" for="ch" forName="picture6" refType="w" fact="0.1111"/>
                  <dgm:constr type="h" for="ch" forName="picture6" refType="h" fact="0.1218"/>
                  <dgm:constr type="l" for="ch" forName="parTx7" refType="w" fact="0.7945"/>
                  <dgm:constr type="t" for="ch" forName="parTx7" refType="h" fact="0.1151"/>
                  <dgm:constr type="w" for="ch" forName="parTx7" refType="w" fact="0.2396"/>
                  <dgm:constr type="h" for="ch" forName="parTx7" refType="h" fact="0.0704"/>
                  <dgm:constr type="ctrX" for="ch" forName="picture7" refType="w" fact="0.7836"/>
                  <dgm:constr type="ctrY" for="ch" forName="picture7" refType="h" fact="0.1075"/>
                  <dgm:constr type="w" for="ch" forName="picture7" refType="w" fact="0.1111"/>
                  <dgm:constr type="h" for="ch" forName="picture7" refType="h" fact="0.1218"/>
                </dgm:constrLst>
              </dgm:else>
            </dgm:choose>
          </dgm:if>
          <dgm:else name="Name68">
            <dgm:choose name="Name69">
              <dgm:if name="Name70" axis="des" func="maxDepth" op="gt" val="1">
                <dgm:alg type="composite">
                  <dgm:param type="ar" val="1.25"/>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primFontSz" for="ch" forName="desTx1" op="equ" val="65"/>
                  <dgm:constr type="primFontSz" for="ch" forName="desTx2" refType="primFontSz" refFor="ch" refForName="desTx1" op="equ"/>
                  <dgm:constr type="primFontSz" for="ch" forName="desTx3" refType="primFontSz" refFor="ch" refForName="desTx1" op="equ"/>
                  <dgm:constr type="primFontSz" for="ch" forName="desTx4" refType="primFontSz" refFor="ch" refForName="desTx1" op="equ"/>
                  <dgm:constr type="primFontSz" for="ch" forName="desTx5" refType="primFontSz" refFor="ch" refForName="desTx1" op="equ"/>
                  <dgm:constr type="primFontSz" for="ch" forName="desTx6" refType="primFontSz" refFor="ch" refForName="desTx1" op="equ"/>
                  <dgm:constr type="primFontSz" for="ch" forName="desTx7" refType="primFontSz" refFor="ch" refForName="desTx1" op="equ"/>
                  <dgm:constr type="userD" refType="w" fact="0.0097"/>
                  <dgm:constr type="ctrX" for="ch" forName="dot1" refType="w" fact="0.6091"/>
                  <dgm:constr type="ctrY" for="ch" forName="dot1" refType="h" fact="0.8342"/>
                  <dgm:constr type="w" for="ch" forName="dot1" refType="userD"/>
                  <dgm:constr type="h" for="ch" forName="dot1" refType="userD"/>
                  <dgm:constr type="ctrX" for="ch" forName="dot2" refType="w" fact="0.6279"/>
                  <dgm:constr type="ctrY" for="ch" forName="dot2" refType="h" fact="0.8448"/>
                  <dgm:constr type="w" for="ch" forName="dot2" refType="userD"/>
                  <dgm:constr type="h" for="ch" forName="dot2" refType="userD"/>
                  <dgm:constr type="ctrX" for="ch" forName="dot3" refType="w" fact="0.647"/>
                  <dgm:constr type="ctrY" for="ch" forName="dot3" refType="h" fact="0.8539"/>
                  <dgm:constr type="w" for="ch" forName="dot3" refType="userD"/>
                  <dgm:constr type="h" for="ch" forName="dot3" refType="userD"/>
                  <dgm:constr type="ctrX" for="ch" forName="dot4" refType="w" fact="0.6663"/>
                  <dgm:constr type="ctrY" for="ch" forName="dot4" refType="h" fact="0.8615"/>
                  <dgm:constr type="w" for="ch" forName="dot4" refType="userD"/>
                  <dgm:constr type="h" for="ch" forName="dot4" refType="userD"/>
                  <dgm:constr type="ctrX" for="ch" forName="dot5" refType="w" fact="0.6858"/>
                  <dgm:constr type="ctrY" for="ch" forName="dot5" refType="h" fact="0.8676"/>
                  <dgm:constr type="w" for="ch" forName="dot5" refType="userD"/>
                  <dgm:constr type="h" for="ch" forName="dot5" refType="userD"/>
                  <dgm:constr type="ctrX" for="ch" forName="dot6" refType="w" fact="0.4912"/>
                  <dgm:constr type="ctrY" for="ch" forName="dot6" refType="h" fact="0.7255"/>
                  <dgm:constr type="w" for="ch" forName="dot6" refType="userD"/>
                  <dgm:constr type="h" for="ch" forName="dot6" refType="userD"/>
                  <dgm:constr type="ctrX" for="ch" forName="dot7" refType="w" fact="0.5074"/>
                  <dgm:constr type="ctrY" for="ch" forName="dot7" refType="h" fact="0.7454"/>
                  <dgm:constr type="w" for="ch" forName="dot7" refType="userD"/>
                  <dgm:constr type="h" for="ch" forName="dot7" refType="userD"/>
                  <dgm:constr type="ctrX" for="ch" forName="dot8" refType="w" fact="0.4164"/>
                  <dgm:constr type="ctrY" for="ch" forName="dot8" refType="h" fact="0.6026"/>
                  <dgm:constr type="w" for="ch" forName="dot8" refType="userD"/>
                  <dgm:constr type="h" for="ch" forName="dot8" refType="userD"/>
                  <dgm:constr type="ctrX" for="ch" forName="dot9" refType="w" fact="0.3629"/>
                  <dgm:constr type="ctrY" for="ch" forName="dot9" refType="h" fact="0.4632"/>
                  <dgm:constr type="w" for="ch" forName="dot9" refType="userD"/>
                  <dgm:constr type="h" for="ch" forName="dot9" refType="userD"/>
                  <dgm:constr type="ctrX" for="ch" forName="dot10" refType="w" fact="0.3299"/>
                  <dgm:constr type="ctrY" for="ch" forName="dot10" refType="h" fact="0.3187"/>
                  <dgm:constr type="w" for="ch" forName="dot10" refType="userD"/>
                  <dgm:constr type="h" for="ch" forName="dot10" refType="userD"/>
                  <dgm:constr type="ctrX" for="ch" forName="dot11" refType="w" fact="0.3147"/>
                  <dgm:constr type="ctrY" for="ch" forName="dot11" refType="h" fact="0.1763"/>
                  <dgm:constr type="w" for="ch" forName="dot11" refType="userD"/>
                  <dgm:constr type="h" for="ch" forName="dot11" refType="userD"/>
                  <dgm:constr type="ctrX" for="ch" forName="dotArrow1" refType="w" fact="0.3373"/>
                  <dgm:constr type="ctrY" for="ch" forName="dotArrow1" refType="h" fact="-0.0099"/>
                  <dgm:constr type="w" for="ch" forName="dotArrow1" refType="userD"/>
                  <dgm:constr type="h" for="ch" forName="dotArrow1" refType="userD"/>
                  <dgm:constr type="ctrX" for="ch" forName="dotArrow2" refType="w" fact="0.3227"/>
                  <dgm:constr type="ctrY" for="ch" forName="dotArrow2" refType="h" fact="-0.0239"/>
                  <dgm:constr type="w" for="ch" forName="dotArrow2" refType="userD"/>
                  <dgm:constr type="h" for="ch" forName="dotArrow2" refType="userD"/>
                  <dgm:constr type="ctrX" for="ch" forName="dotArrow3" refType="w" fact="0.3081"/>
                  <dgm:constr type="ctrY" for="ch" forName="dotArrow3" refType="h" fact="-0.0378"/>
                  <dgm:constr type="w" for="ch" forName="dotArrow3" refType="userD"/>
                  <dgm:constr type="h" for="ch" forName="dotArrow3" refType="userD"/>
                  <dgm:constr type="ctrX" for="ch" forName="dotArrow4" refType="w" fact="0.2935"/>
                  <dgm:constr type="ctrY" for="ch" forName="dotArrow4" refType="h" fact="-0.0239"/>
                  <dgm:constr type="w" for="ch" forName="dotArrow4" refType="userD"/>
                  <dgm:constr type="h" for="ch" forName="dotArrow4" refType="userD"/>
                  <dgm:constr type="ctrX" for="ch" forName="dotArrow5" refType="w" fact="0.2788"/>
                  <dgm:constr type="ctrY" for="ch" forName="dotArrow5" refType="h" fact="-0.0099"/>
                  <dgm:constr type="w" for="ch" forName="dotArrow5" refType="userD"/>
                  <dgm:constr type="h" for="ch" forName="dotArrow5" refType="userD"/>
                  <dgm:constr type="ctrX" for="ch" forName="dotArrow6" refType="w" fact="0.3081"/>
                  <dgm:constr type="ctrY" for="ch" forName="dotArrow6" refType="h" fact="-0.0084"/>
                  <dgm:constr type="w" for="ch" forName="dotArrow6" refType="userD"/>
                  <dgm:constr type="h" for="ch" forName="dotArrow6" refType="userD"/>
                  <dgm:constr type="ctrX" for="ch" forName="dotArrow7" refType="w" fact="0.3081"/>
                  <dgm:constr type="ctrY" for="ch" forName="dotArrow7" refType="h" fact="0.0211"/>
                  <dgm:constr type="w" for="ch" forName="dotArrow7" refType="userD"/>
                  <dgm:constr type="h" for="ch" forName="dotArrow7" refType="userD"/>
                  <dgm:constr type="r" for="ch" forName="parTx1" refType="w" fact="0.7444"/>
                  <dgm:constr type="t" for="ch" forName="parTx1" refType="h" fact="0.8856"/>
                  <dgm:constr type="w" for="ch" forName="parTx1" refType="w" fact="0.2101"/>
                  <dgm:constr type="h" for="ch" forName="parTx1" refType="h" fact="0.0704"/>
                  <dgm:constr type="ctrX" for="ch" forName="picture1" refType="w" fact="0.754"/>
                  <dgm:constr type="ctrY" for="ch" forName="picture1" refType="h" fact="0.8769"/>
                  <dgm:constr type="w" for="ch" forName="picture1" refType="w" fact="0.0974"/>
                  <dgm:constr type="h" for="ch" forName="picture1" refType="h" fact="0.1218"/>
                  <dgm:constr type="r" for="ch" forName="desTx1" refType="l" refFor="ch" refForName="parTx1"/>
                  <dgm:constr type="l" for="ch" forName="desTx1"/>
                  <dgm:constr type="t" for="ch" forName="desTx1" refType="t" refFor="ch" refForName="parTx1"/>
                  <dgm:constr type="h" for="ch" forName="desTx1" refType="h" refFor="ch" refForName="parTx1"/>
                  <dgm:constr type="r" for="ch" forName="parTx2" refType="w" fact="0.5465"/>
                  <dgm:constr type="t" for="ch" forName="parTx2" refType="h" fact="0.7956"/>
                  <dgm:constr type="w" for="ch" forName="parTx2" refType="w" fact="0.2101"/>
                  <dgm:constr type="h" for="ch" forName="parTx2" refType="h" fact="0.0704"/>
                  <dgm:constr type="ctrX" for="ch" forName="picture2" refType="w" fact="0.5561"/>
                  <dgm:constr type="ctrY" for="ch" forName="picture2" refType="h" fact="0.787"/>
                  <dgm:constr type="w" for="ch" forName="picture2" refType="w" fact="0.0974"/>
                  <dgm:constr type="h" for="ch" forName="picture2" refType="h" fact="0.1218"/>
                  <dgm:constr type="r" for="ch" forName="desTx2" refType="l" refFor="ch" refForName="parTx2"/>
                  <dgm:constr type="l" for="ch" forName="desTx2"/>
                  <dgm:constr type="t" for="ch" forName="desTx2" refType="t" refFor="ch" refForName="parTx2"/>
                  <dgm:constr type="h" for="ch" forName="desTx2" refType="h" refFor="ch" refForName="parTx2"/>
                  <dgm:constr type="r" for="ch" forName="parTx3" refType="w" fact="0.4489"/>
                  <dgm:constr type="t" for="ch" forName="parTx3" refType="h" fact="0.673"/>
                  <dgm:constr type="w" for="ch" forName="parTx3" refType="w" fact="0.2101"/>
                  <dgm:constr type="h" for="ch" forName="parTx3" refType="h" fact="0.0704"/>
                  <dgm:constr type="ctrX" for="ch" forName="picture3" refType="w" fact="0.4585"/>
                  <dgm:constr type="ctrY" for="ch" forName="picture3" refType="h" fact="0.6644"/>
                  <dgm:constr type="w" for="ch" forName="picture3" refType="w" fact="0.0974"/>
                  <dgm:constr type="h" for="ch" forName="picture3" refType="h" fact="0.1218"/>
                  <dgm:constr type="r" for="ch" forName="desTx3" refType="l" refFor="ch" refForName="parTx3"/>
                  <dgm:constr type="l" for="ch" forName="desTx3"/>
                  <dgm:constr type="t" for="ch" forName="desTx3" refType="t" refFor="ch" refForName="parTx3"/>
                  <dgm:constr type="h" for="ch" forName="desTx3" refType="h" refFor="ch" refForName="parTx3"/>
                  <dgm:constr type="r" for="ch" forName="parTx4" refType="w" fact="0.3868"/>
                  <dgm:constr type="t" for="ch" forName="parTx4" refType="h" fact="0.538"/>
                  <dgm:constr type="w" for="ch" forName="parTx4" refType="w" fact="0.2101"/>
                  <dgm:constr type="h" for="ch" forName="parTx4" refType="h" fact="0.0704"/>
                  <dgm:constr type="ctrX" for="ch" forName="picture4" refType="w" fact="0.3963"/>
                  <dgm:constr type="ctrY" for="ch" forName="picture4" refType="h" fact="0.5294"/>
                  <dgm:constr type="w" for="ch" forName="picture4" refType="w" fact="0.0974"/>
                  <dgm:constr type="h" for="ch" forName="picture4" refType="h" fact="0.1218"/>
                  <dgm:constr type="r" for="ch" forName="desTx4" refType="l" refFor="ch" refForName="parTx4"/>
                  <dgm:constr type="l" for="ch" forName="desTx4"/>
                  <dgm:constr type="t" for="ch" forName="desTx4" refType="t" refFor="ch" refForName="parTx4"/>
                  <dgm:constr type="h" for="ch" forName="desTx4" refType="h" refFor="ch" refForName="parTx4"/>
                  <dgm:constr type="r" for="ch" forName="parTx5" refType="w" fact="0.3424"/>
                  <dgm:constr type="t" for="ch" forName="parTx5" refType="h" fact="0.3951"/>
                  <dgm:constr type="w" for="ch" forName="parTx5" refType="w" fact="0.2101"/>
                  <dgm:constr type="h" for="ch" forName="parTx5" refType="h" fact="0.0704"/>
                  <dgm:constr type="ctrX" for="ch" forName="picture5" refType="w" fact="0.352"/>
                  <dgm:constr type="ctrY" for="ch" forName="picture5" refType="h" fact="0.3864"/>
                  <dgm:constr type="w" for="ch" forName="picture5" refType="w" fact="0.0974"/>
                  <dgm:constr type="h" for="ch" forName="picture5" refType="h" fact="0.1218"/>
                  <dgm:constr type="r" for="ch" forName="desTx5" refType="l" refFor="ch" refForName="parTx5"/>
                  <dgm:constr type="l" for="ch" forName="desTx5"/>
                  <dgm:constr type="t" for="ch" forName="desTx5" refType="t" refFor="ch" refForName="parTx5"/>
                  <dgm:constr type="h" for="ch" forName="desTx5" refType="h" refFor="ch" refForName="parTx5"/>
                  <dgm:constr type="r" for="ch" forName="parTx6" refType="w" fact="0.3172"/>
                  <dgm:constr type="t" for="ch" forName="parTx6" refType="h" fact="0.2531"/>
                  <dgm:constr type="w" for="ch" forName="parTx6" refType="w" fact="0.2101"/>
                  <dgm:constr type="h" for="ch" forName="parTx6" refType="h" fact="0.0704"/>
                  <dgm:constr type="ctrX" for="ch" forName="picture6" refType="w" fact="0.3267"/>
                  <dgm:constr type="ctrY" for="ch" forName="picture6" refType="h" fact="0.2444"/>
                  <dgm:constr type="w" for="ch" forName="picture6" refType="w" fact="0.0974"/>
                  <dgm:constr type="h" for="ch" forName="picture6" refType="h" fact="0.1218"/>
                  <dgm:constr type="r" for="ch" forName="desTx6" refType="l" refFor="ch" refForName="parTx6"/>
                  <dgm:constr type="l" for="ch" forName="desTx6"/>
                  <dgm:constr type="t" for="ch" forName="desTx6" refType="t" refFor="ch" refForName="parTx6"/>
                  <dgm:constr type="h" for="ch" forName="desTx6" refType="h" refFor="ch" refForName="parTx6"/>
                  <dgm:constr type="r" for="ch" forName="parTx7" refType="w" fact="0.3034"/>
                  <dgm:constr type="t" for="ch" forName="parTx7" refType="h" fact="0.1162"/>
                  <dgm:constr type="w" for="ch" forName="parTx7" refType="w" fact="0.2101"/>
                  <dgm:constr type="h" for="ch" forName="parTx7" refType="h" fact="0.0704"/>
                  <dgm:constr type="ctrX" for="ch" forName="picture7" refType="w" fact="0.3129"/>
                  <dgm:constr type="ctrY" for="ch" forName="picture7" refType="h" fact="0.1075"/>
                  <dgm:constr type="w" for="ch" forName="picture7" refType="w" fact="0.0974"/>
                  <dgm:constr type="h" for="ch" forName="picture7" refType="h" fact="0.1218"/>
                  <dgm:constr type="r" for="ch" forName="desTx7" refType="l" refFor="ch" refForName="parTx7"/>
                  <dgm:constr type="l" for="ch" forName="desTx7"/>
                  <dgm:constr type="t" for="ch" forName="desTx7" refType="t" refFor="ch" refForName="parTx7"/>
                  <dgm:constr type="h" for="ch" forName="desTx7" refType="h" refFor="ch" refForName="parTx7"/>
                </dgm:constrLst>
              </dgm:if>
              <dgm:else name="Name71">
                <dgm:alg type="composite">
                  <dgm:param type="ar" val="1.096"/>
                </dgm:alg>
                <dgm:constrLst>
                  <dgm:constr type="primFontSz" for="ch" forName="parTx1" op="equ" val="65"/>
                  <dgm:constr type="primFontSz" for="ch" forName="parTx2" refType="primFontSz" refFor="ch" refForName="parTx1" op="equ"/>
                  <dgm:constr type="primFontSz" for="ch" forName="parTx3" refType="primFontSz" refFor="ch" refForName="parTx1" op="equ"/>
                  <dgm:constr type="primFontSz" for="ch" forName="parTx4" refType="primFontSz" refFor="ch" refForName="parTx1" op="equ"/>
                  <dgm:constr type="primFontSz" for="ch" forName="parTx5" refType="primFontSz" refFor="ch" refForName="parTx1" op="equ"/>
                  <dgm:constr type="primFontSz" for="ch" forName="parTx6" refType="primFontSz" refFor="ch" refForName="parTx1" op="equ"/>
                  <dgm:constr type="primFontSz" for="ch" forName="parTx7" refType="primFontSz" refFor="ch" refForName="parTx1" op="equ"/>
                  <dgm:constr type="userD" refType="w" fact="0.0111"/>
                  <dgm:constr type="ctrX" for="ch" forName="dot1" refType="w" fact="0.5541"/>
                  <dgm:constr type="ctrY" for="ch" forName="dot1" refType="h" fact="0.8342"/>
                  <dgm:constr type="w" for="ch" forName="dot1" refType="userD"/>
                  <dgm:constr type="h" for="ch" forName="dot1" refType="userD"/>
                  <dgm:constr type="ctrX" for="ch" forName="dot2" refType="w" fact="0.5756"/>
                  <dgm:constr type="ctrY" for="ch" forName="dot2" refType="h" fact="0.8448"/>
                  <dgm:constr type="w" for="ch" forName="dot2" refType="userD"/>
                  <dgm:constr type="h" for="ch" forName="dot2" refType="userD"/>
                  <dgm:constr type="ctrX" for="ch" forName="dot3" refType="w" fact="0.5974"/>
                  <dgm:constr type="ctrY" for="ch" forName="dot3" refType="h" fact="0.8539"/>
                  <dgm:constr type="w" for="ch" forName="dot3" refType="userD"/>
                  <dgm:constr type="h" for="ch" forName="dot3" refType="userD"/>
                  <dgm:constr type="ctrX" for="ch" forName="dot4" refType="w" fact="0.6194"/>
                  <dgm:constr type="ctrY" for="ch" forName="dot4" refType="h" fact="0.8615"/>
                  <dgm:constr type="w" for="ch" forName="dot4" refType="userD"/>
                  <dgm:constr type="h" for="ch" forName="dot4" refType="userD"/>
                  <dgm:constr type="ctrX" for="ch" forName="dot5" refType="w" fact="0.6416"/>
                  <dgm:constr type="ctrY" for="ch" forName="dot5" refType="h" fact="0.8676"/>
                  <dgm:constr type="w" for="ch" forName="dot5" refType="userD"/>
                  <dgm:constr type="h" for="ch" forName="dot5" refType="userD"/>
                  <dgm:constr type="ctrX" for="ch" forName="dot6" refType="w" fact="0.4197"/>
                  <dgm:constr type="ctrY" for="ch" forName="dot6" refType="h" fact="0.7255"/>
                  <dgm:constr type="w" for="ch" forName="dot6" refType="userD"/>
                  <dgm:constr type="h" for="ch" forName="dot6" refType="userD"/>
                  <dgm:constr type="ctrX" for="ch" forName="dot7" refType="w" fact="0.4382"/>
                  <dgm:constr type="ctrY" for="ch" forName="dot7" refType="h" fact="0.7454"/>
                  <dgm:constr type="w" for="ch" forName="dot7" refType="userD"/>
                  <dgm:constr type="h" for="ch" forName="dot7" refType="userD"/>
                  <dgm:constr type="ctrX" for="ch" forName="dot8" refType="w" fact="0.3344"/>
                  <dgm:constr type="ctrY" for="ch" forName="dot8" refType="h" fact="0.6026"/>
                  <dgm:constr type="w" for="ch" forName="dot8" refType="userD"/>
                  <dgm:constr type="h" for="ch" forName="dot8" refType="userD"/>
                  <dgm:constr type="ctrX" for="ch" forName="dot9" refType="w" fact="0.2734"/>
                  <dgm:constr type="ctrY" for="ch" forName="dot9" refType="h" fact="0.4632"/>
                  <dgm:constr type="w" for="ch" forName="dot9" refType="userD"/>
                  <dgm:constr type="h" for="ch" forName="dot9" refType="userD"/>
                  <dgm:constr type="ctrX" for="ch" forName="dot10" refType="w" fact="0.2357"/>
                  <dgm:constr type="ctrY" for="ch" forName="dot10" refType="h" fact="0.3187"/>
                  <dgm:constr type="w" for="ch" forName="dot10" refType="userD"/>
                  <dgm:constr type="h" for="ch" forName="dot10" refType="userD"/>
                  <dgm:constr type="ctrX" for="ch" forName="dot11" refType="w" fact="0.2184"/>
                  <dgm:constr type="ctrY" for="ch" forName="dot11" refType="h" fact="0.1763"/>
                  <dgm:constr type="w" for="ch" forName="dot11" refType="userD"/>
                  <dgm:constr type="h" for="ch" forName="dot11" refType="userD"/>
                  <dgm:constr type="ctrX" for="ch" forName="dotArrow1" refType="w" fact="0.2442"/>
                  <dgm:constr type="ctrY" for="ch" forName="dotArrow1" refType="h" fact="-0.0099"/>
                  <dgm:constr type="w" for="ch" forName="dotArrow1" refType="userD"/>
                  <dgm:constr type="h" for="ch" forName="dotArrow1" refType="userD"/>
                  <dgm:constr type="ctrX" for="ch" forName="dotArrow2" refType="w" fact="0.2275"/>
                  <dgm:constr type="ctrY" for="ch" forName="dotArrow2" refType="h" fact="-0.0239"/>
                  <dgm:constr type="w" for="ch" forName="dotArrow2" refType="userD"/>
                  <dgm:constr type="h" for="ch" forName="dotArrow2" refType="userD"/>
                  <dgm:constr type="ctrX" for="ch" forName="dotArrow3" refType="w" fact="0.2108"/>
                  <dgm:constr type="ctrY" for="ch" forName="dotArrow3" refType="h" fact="-0.0378"/>
                  <dgm:constr type="w" for="ch" forName="dotArrow3" refType="userD"/>
                  <dgm:constr type="h" for="ch" forName="dotArrow3" refType="userD"/>
                  <dgm:constr type="ctrX" for="ch" forName="dotArrow4" refType="w" fact="0.1942"/>
                  <dgm:constr type="ctrY" for="ch" forName="dotArrow4" refType="h" fact="-0.0239"/>
                  <dgm:constr type="w" for="ch" forName="dotArrow4" refType="userD"/>
                  <dgm:constr type="h" for="ch" forName="dotArrow4" refType="userD"/>
                  <dgm:constr type="ctrX" for="ch" forName="dotArrow5" refType="w" fact="0.1775"/>
                  <dgm:constr type="ctrY" for="ch" forName="dotArrow5" refType="h" fact="-0.0099"/>
                  <dgm:constr type="w" for="ch" forName="dotArrow5" refType="userD"/>
                  <dgm:constr type="h" for="ch" forName="dotArrow5" refType="userD"/>
                  <dgm:constr type="ctrX" for="ch" forName="dotArrow6" refType="w" fact="0.2108"/>
                  <dgm:constr type="ctrY" for="ch" forName="dotArrow6" refType="h" fact="-0.0084"/>
                  <dgm:constr type="w" for="ch" forName="dotArrow6" refType="userD"/>
                  <dgm:constr type="h" for="ch" forName="dotArrow6" refType="userD"/>
                  <dgm:constr type="ctrX" for="ch" forName="dotArrow7" refType="w" fact="0.2108"/>
                  <dgm:constr type="ctrY" for="ch" forName="dotArrow7" refType="h" fact="0.0211"/>
                  <dgm:constr type="w" for="ch" forName="dotArrow7" refType="userD"/>
                  <dgm:constr type="h" for="ch" forName="dotArrow7" refType="userD"/>
                  <dgm:constr type="r" for="ch" forName="parTx1" refType="w" fact="0.7085"/>
                  <dgm:constr type="t" for="ch" forName="parTx1" refType="h" fact="0.8845"/>
                  <dgm:constr type="w" for="ch" forName="parTx1" refType="w" fact="0.2396"/>
                  <dgm:constr type="h" for="ch" forName="parTx1" refType="h" fact="0.0704"/>
                  <dgm:constr type="ctrX" for="ch" forName="picture1" refType="w" fact="0.7194"/>
                  <dgm:constr type="ctrY" for="ch" forName="picture1" refType="h" fact="0.8769"/>
                  <dgm:constr type="w" for="ch" forName="picture1" refType="w" fact="0.1111"/>
                  <dgm:constr type="h" for="ch" forName="picture1" refType="h" fact="0.1218"/>
                  <dgm:constr type="r" for="ch" forName="parTx2" refType="w" fact="0.4828"/>
                  <dgm:constr type="t" for="ch" forName="parTx2" refType="h" fact="0.7946"/>
                  <dgm:constr type="w" for="ch" forName="parTx2" refType="w" fact="0.2396"/>
                  <dgm:constr type="h" for="ch" forName="parTx2" refType="h" fact="0.0704"/>
                  <dgm:constr type="ctrX" for="ch" forName="picture2" refType="w" fact="0.4937"/>
                  <dgm:constr type="ctrY" for="ch" forName="picture2" refType="h" fact="0.787"/>
                  <dgm:constr type="w" for="ch" forName="picture2" refType="w" fact="0.1111"/>
                  <dgm:constr type="h" for="ch" forName="picture2" refType="h" fact="0.1218"/>
                  <dgm:constr type="r" for="ch" forName="parTx3" refType="w" fact="0.3715"/>
                  <dgm:constr type="t" for="ch" forName="parTx3" refType="h" fact="0.672"/>
                  <dgm:constr type="w" for="ch" forName="parTx3" refType="w" fact="0.2396"/>
                  <dgm:constr type="h" for="ch" forName="parTx3" refType="h" fact="0.0704"/>
                  <dgm:constr type="ctrX" for="ch" forName="picture3" refType="w" fact="0.3824"/>
                  <dgm:constr type="ctrY" for="ch" forName="picture3" refType="h" fact="0.6644"/>
                  <dgm:constr type="w" for="ch" forName="picture3" refType="w" fact="0.1111"/>
                  <dgm:constr type="h" for="ch" forName="picture3" refType="h" fact="0.1218"/>
                  <dgm:constr type="r" for="ch" forName="parTx4" refType="w" fact="0.3006"/>
                  <dgm:constr type="t" for="ch" forName="parTx4" refType="h" fact="0.5369"/>
                  <dgm:constr type="w" for="ch" forName="parTx4" refType="w" fact="0.2396"/>
                  <dgm:constr type="h" for="ch" forName="parTx4" refType="h" fact="0.0704"/>
                  <dgm:constr type="ctrX" for="ch" forName="picture4" refType="w" fact="0.3115"/>
                  <dgm:constr type="ctrY" for="ch" forName="picture4" refType="h" fact="0.5294"/>
                  <dgm:constr type="w" for="ch" forName="picture4" refType="w" fact="0.1111"/>
                  <dgm:constr type="h" for="ch" forName="picture4" refType="h" fact="0.1218"/>
                  <dgm:constr type="r" for="ch" forName="parTx5" refType="w" fact="0.25"/>
                  <dgm:constr type="t" for="ch" forName="parTx5" refType="h" fact="0.394"/>
                  <dgm:constr type="w" for="ch" forName="parTx5" refType="w" fact="0.2396"/>
                  <dgm:constr type="h" for="ch" forName="parTx5" refType="h" fact="0.0704"/>
                  <dgm:constr type="ctrX" for="ch" forName="picture5" refType="w" fact="0.2609"/>
                  <dgm:constr type="ctrY" for="ch" forName="picture5" refType="h" fact="0.3864"/>
                  <dgm:constr type="w" for="ch" forName="picture5" refType="w" fact="0.1111"/>
                  <dgm:constr type="h" for="ch" forName="picture5" refType="h" fact="0.1218"/>
                  <dgm:constr type="r" for="ch" forName="parTx6" refType="w" fact="0.2212"/>
                  <dgm:constr type="t" for="ch" forName="parTx6" refType="h" fact="0.252"/>
                  <dgm:constr type="w" for="ch" forName="parTx6" refType="w" fact="0.2396"/>
                  <dgm:constr type="h" for="ch" forName="parTx6" refType="h" fact="0.0704"/>
                  <dgm:constr type="ctrX" for="ch" forName="picture6" refType="w" fact="0.2321"/>
                  <dgm:constr type="ctrY" for="ch" forName="picture6" refType="h" fact="0.2444"/>
                  <dgm:constr type="w" for="ch" forName="picture6" refType="w" fact="0.1111"/>
                  <dgm:constr type="h" for="ch" forName="picture6" refType="h" fact="0.1218"/>
                  <dgm:constr type="r" for="ch" forName="parTx7" refType="w" fact="0.2055"/>
                  <dgm:constr type="t" for="ch" forName="parTx7" refType="h" fact="0.1151"/>
                  <dgm:constr type="w" for="ch" forName="parTx7" refType="w" fact="0.2396"/>
                  <dgm:constr type="h" for="ch" forName="parTx7" refType="h" fact="0.0704"/>
                  <dgm:constr type="ctrX" for="ch" forName="picture7" refType="w" fact="0.2164"/>
                  <dgm:constr type="ctrY" for="ch" forName="picture7" refType="h" fact="0.1075"/>
                  <dgm:constr type="w" for="ch" forName="picture7" refType="w" fact="0.1111"/>
                  <dgm:constr type="h" for="ch" forName="picture7" refType="h" fact="0.1218"/>
                </dgm:constrLst>
              </dgm:else>
            </dgm:choose>
          </dgm:else>
        </dgm:choose>
      </dgm:else>
    </dgm:choose>
    <dgm:forEach name="wrapper" axis="self" ptType="parTrans">
      <dgm:forEach name="wrapper2" axis="self" ptType="sibTrans" st="2">
        <dgm:forEach name="imageRepeat" axis="self">
          <dgm:layoutNode name="imageRepeatNode" styleLbl="fgImgPlace1">
            <dgm:alg type="sp"/>
            <dgm:shape xmlns:r="http://schemas.openxmlformats.org/officeDocument/2006/relationships" type="ellipse" r:blip="" blipPhldr="1">
              <dgm:adjLst/>
            </dgm:shape>
            <dgm:presOf axis="self"/>
          </dgm:layoutNode>
        </dgm:forEach>
      </dgm:forEach>
    </dgm:forEach>
    <dgm:choose name="Name72">
      <dgm:if name="Name73" axis="ch" ptType="node" func="cnt" op="gte" val="2">
        <dgm:layoutNode name="dot1" styleLbl="alignNode1">
          <dgm:alg type="sp"/>
          <dgm:shape xmlns:r="http://schemas.openxmlformats.org/officeDocument/2006/relationships" type="ellipse" r:blip="">
            <dgm:adjLst/>
          </dgm:shape>
          <dgm:presOf/>
        </dgm:layoutNode>
        <dgm:layoutNode name="dot2" styleLbl="alignNode1">
          <dgm:alg type="sp"/>
          <dgm:shape xmlns:r="http://schemas.openxmlformats.org/officeDocument/2006/relationships" type="ellipse" r:blip="">
            <dgm:adjLst/>
          </dgm:shape>
          <dgm:presOf/>
        </dgm:layoutNode>
        <dgm:layoutNode name="dot3" styleLbl="alignNode1">
          <dgm:alg type="sp"/>
          <dgm:shape xmlns:r="http://schemas.openxmlformats.org/officeDocument/2006/relationships" type="ellipse" r:blip="">
            <dgm:adjLst/>
          </dgm:shape>
          <dgm:presOf/>
        </dgm:layoutNode>
      </dgm:if>
      <dgm:else name="Name74"/>
    </dgm:choose>
    <dgm:choose name="Name75">
      <dgm:if name="Name76" axis="ch" ptType="node" func="cnt" op="gte" val="3">
        <dgm:layoutNode name="dot4" styleLbl="alignNode1">
          <dgm:alg type="sp"/>
          <dgm:shape xmlns:r="http://schemas.openxmlformats.org/officeDocument/2006/relationships" type="ellipse" r:blip="">
            <dgm:adjLst/>
          </dgm:shape>
          <dgm:presOf/>
        </dgm:layoutNode>
        <dgm:layoutNode name="dot5" styleLbl="alignNode1">
          <dgm:alg type="sp"/>
          <dgm:shape xmlns:r="http://schemas.openxmlformats.org/officeDocument/2006/relationships" type="ellipse" r:blip="">
            <dgm:adjLst/>
          </dgm:shape>
          <dgm:presOf/>
        </dgm:layoutNode>
      </dgm:if>
      <dgm:else name="Name77"/>
    </dgm:choose>
    <dgm:choose name="Name78">
      <dgm:if name="Name79" axis="ch" ptType="node" func="cnt" op="gte" val="4">
        <dgm:layoutNode name="dot6" styleLbl="alignNode1">
          <dgm:alg type="sp"/>
          <dgm:shape xmlns:r="http://schemas.openxmlformats.org/officeDocument/2006/relationships" type="ellipse" r:blip="">
            <dgm:adjLst/>
          </dgm:shape>
          <dgm:presOf/>
        </dgm:layoutNode>
      </dgm:if>
      <dgm:else name="Name80"/>
    </dgm:choose>
    <dgm:choose name="Name81">
      <dgm:if name="Name82" axis="ch" ptType="node" func="cnt" op="gte" val="5">
        <dgm:layoutNode name="dot7" styleLbl="alignNode1">
          <dgm:alg type="sp"/>
          <dgm:shape xmlns:r="http://schemas.openxmlformats.org/officeDocument/2006/relationships" type="ellipse" r:blip="">
            <dgm:adjLst/>
          </dgm:shape>
          <dgm:presOf/>
        </dgm:layoutNode>
        <dgm:layoutNode name="dot8" styleLbl="alignNode1">
          <dgm:alg type="sp"/>
          <dgm:shape xmlns:r="http://schemas.openxmlformats.org/officeDocument/2006/relationships" type="ellipse" r:blip="">
            <dgm:adjLst/>
          </dgm:shape>
          <dgm:presOf/>
        </dgm:layoutNode>
      </dgm:if>
      <dgm:else name="Name83"/>
    </dgm:choose>
    <dgm:choose name="Name84">
      <dgm:if name="Name85" axis="ch" ptType="node" func="cnt" op="gte" val="6">
        <dgm:layoutNode name="dot9" styleLbl="alignNode1">
          <dgm:alg type="sp"/>
          <dgm:shape xmlns:r="http://schemas.openxmlformats.org/officeDocument/2006/relationships" type="ellipse" r:blip="">
            <dgm:adjLst/>
          </dgm:shape>
          <dgm:presOf/>
        </dgm:layoutNode>
        <dgm:layoutNode name="dot10" styleLbl="alignNode1">
          <dgm:alg type="sp"/>
          <dgm:shape xmlns:r="http://schemas.openxmlformats.org/officeDocument/2006/relationships" type="ellipse" r:blip="">
            <dgm:adjLst/>
          </dgm:shape>
          <dgm:presOf/>
        </dgm:layoutNode>
      </dgm:if>
      <dgm:else name="Name86"/>
    </dgm:choose>
    <dgm:choose name="Name87">
      <dgm:if name="Name88" axis="ch" ptType="node" func="cnt" op="gte" val="7">
        <dgm:layoutNode name="dot11" styleLbl="alignNode1">
          <dgm:alg type="sp"/>
          <dgm:shape xmlns:r="http://schemas.openxmlformats.org/officeDocument/2006/relationships" type="ellipse" r:blip="">
            <dgm:adjLst/>
          </dgm:shape>
          <dgm:presOf/>
        </dgm:layoutNode>
      </dgm:if>
      <dgm:else name="Name89"/>
    </dgm:choose>
    <dgm:choose name="Name90">
      <dgm:if name="Name91" axis="ch" ptType="node" func="cnt" op="gte" val="2">
        <dgm:layoutNode name="dotArrow1" styleLbl="alignNode1">
          <dgm:alg type="sp"/>
          <dgm:shape xmlns:r="http://schemas.openxmlformats.org/officeDocument/2006/relationships" type="ellipse" r:blip="">
            <dgm:adjLst/>
          </dgm:shape>
          <dgm:presOf/>
        </dgm:layoutNode>
        <dgm:layoutNode name="dotArrow2" styleLbl="alignNode1">
          <dgm:alg type="sp"/>
          <dgm:shape xmlns:r="http://schemas.openxmlformats.org/officeDocument/2006/relationships" type="ellipse" r:blip="">
            <dgm:adjLst/>
          </dgm:shape>
          <dgm:presOf/>
        </dgm:layoutNode>
        <dgm:layoutNode name="dotArrow3" styleLbl="alignNode1">
          <dgm:alg type="sp"/>
          <dgm:shape xmlns:r="http://schemas.openxmlformats.org/officeDocument/2006/relationships" type="ellipse" r:blip="">
            <dgm:adjLst/>
          </dgm:shape>
          <dgm:presOf/>
        </dgm:layoutNode>
        <dgm:layoutNode name="dotArrow4" styleLbl="alignNode1">
          <dgm:alg type="sp"/>
          <dgm:shape xmlns:r="http://schemas.openxmlformats.org/officeDocument/2006/relationships" type="ellipse" r:blip="">
            <dgm:adjLst/>
          </dgm:shape>
          <dgm:presOf/>
        </dgm:layoutNode>
        <dgm:layoutNode name="dotArrow5" styleLbl="alignNode1">
          <dgm:alg type="sp"/>
          <dgm:shape xmlns:r="http://schemas.openxmlformats.org/officeDocument/2006/relationships" type="ellipse" r:blip="">
            <dgm:adjLst/>
          </dgm:shape>
          <dgm:presOf/>
        </dgm:layoutNode>
        <dgm:layoutNode name="dotArrow6" styleLbl="alignNode1">
          <dgm:alg type="sp"/>
          <dgm:shape xmlns:r="http://schemas.openxmlformats.org/officeDocument/2006/relationships" type="ellipse" r:blip="">
            <dgm:adjLst/>
          </dgm:shape>
          <dgm:presOf/>
        </dgm:layoutNode>
        <dgm:layoutNode name="dotArrow7" styleLbl="alignNode1">
          <dgm:alg type="sp"/>
          <dgm:shape xmlns:r="http://schemas.openxmlformats.org/officeDocument/2006/relationships" type="ellipse" r:blip="">
            <dgm:adjLst/>
          </dgm:shape>
          <dgm:presOf/>
        </dgm:layoutNode>
      </dgm:if>
      <dgm:else name="Name92"/>
    </dgm:choose>
    <dgm:forEach name="Name93" axis="ch" ptType="node" cnt="1">
      <dgm:layoutNode name="parTx1">
        <dgm:choose name="Name94">
          <dgm:if name="Name95" func="var" arg="dir" op="equ" val="norm">
            <dgm:alg type="tx">
              <dgm:param type="parTxLTRAlign" val="l"/>
              <dgm:param type="parTxRTLAlign" val="r"/>
            </dgm:alg>
          </dgm:if>
          <dgm:else name="Name96">
            <dgm:alg type="tx">
              <dgm:param type="parTxLTRAlign" val="r"/>
              <dgm:param type="parTxRTLAlign" val="l"/>
            </dgm:alg>
          </dgm:else>
        </dgm:choose>
        <dgm:shape xmlns:r="http://schemas.openxmlformats.org/officeDocument/2006/relationships" type="roundRect" r:blip="">
          <dgm:adjLst/>
        </dgm:shape>
        <dgm:presOf axis="self" ptType="node"/>
        <dgm:choose name="Name97">
          <dgm:if name="Name98" func="var" arg="dir" op="equ" val="norm">
            <dgm:constrLst>
              <dgm:constr type="lMarg" refType="w" fact="0.6"/>
              <dgm:constr type="rMarg" refType="primFontSz" fact="0.3"/>
              <dgm:constr type="tMarg" refType="primFontSz" fact="0.3"/>
              <dgm:constr type="bMarg" refType="primFontSz" fact="0.3"/>
            </dgm:constrLst>
          </dgm:if>
          <dgm:else name="Name99">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00">
        <dgm:if name="Name101" axis="ch" ptType="node" func="cnt" op="gte" val="1">
          <dgm:layoutNode name="desTx1" styleLbl="revTx">
            <dgm:varLst>
              <dgm:bulletEnabled val="1"/>
            </dgm:varLst>
            <dgm:choose name="Name102">
              <dgm:if name="Name103" func="var" arg="dir" op="equ" val="norm">
                <dgm:choose name="Name104">
                  <dgm:if name="Name105" axis="ch" ptType="node" func="cnt" op="gte" val="2">
                    <dgm:alg type="tx">
                      <dgm:param type="parTxLTRAlign" val="l"/>
                      <dgm:param type="parTxRTLAlign" val="l"/>
                      <dgm:param type="stBulletLvl" val="1"/>
                    </dgm:alg>
                  </dgm:if>
                  <dgm:else name="Name106">
                    <dgm:alg type="tx">
                      <dgm:param type="parTxLTRAlign" val="l"/>
                      <dgm:param type="parTxRTLAlign" val="l"/>
                    </dgm:alg>
                  </dgm:else>
                </dgm:choose>
              </dgm:if>
              <dgm:else name="Name107">
                <dgm:choose name="Name108">
                  <dgm:if name="Name109" axis="ch" ptType="node" func="cnt" op="gte" val="2">
                    <dgm:alg type="tx">
                      <dgm:param type="parTxLTRAlign" val="r"/>
                      <dgm:param type="parTxRTLAlign" val="r"/>
                      <dgm:param type="shpTxLTRAlignCh" val="r"/>
                      <dgm:param type="shpTxRTLAlignCh" val="r"/>
                      <dgm:param type="stBulletLvl" val="1"/>
                    </dgm:alg>
                  </dgm:if>
                  <dgm:else name="Name110">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11"/>
      </dgm:choose>
    </dgm:forEach>
    <dgm:forEach name="Name112" axis="ch" ptType="sibTrans" hideLastTrans="0" cnt="1">
      <dgm:layoutNode name="picture1">
        <dgm:alg type="sp"/>
        <dgm:shape xmlns:r="http://schemas.openxmlformats.org/officeDocument/2006/relationships" r:blip="">
          <dgm:adjLst/>
        </dgm:shape>
        <dgm:presOf/>
        <dgm:constrLst/>
        <dgm:forEach name="Name113" ref="imageRepeat"/>
      </dgm:layoutNode>
    </dgm:forEach>
    <dgm:forEach name="Name114" axis="ch" ptType="node" st="2" cnt="1">
      <dgm:layoutNode name="parTx2">
        <dgm:choose name="Name115">
          <dgm:if name="Name116" func="var" arg="dir" op="equ" val="norm">
            <dgm:alg type="tx">
              <dgm:param type="parTxLTRAlign" val="l"/>
              <dgm:param type="parTxRTLAlign" val="r"/>
            </dgm:alg>
          </dgm:if>
          <dgm:else name="Name117">
            <dgm:alg type="tx">
              <dgm:param type="parTxLTRAlign" val="r"/>
              <dgm:param type="parTxRTLAlign" val="l"/>
            </dgm:alg>
          </dgm:else>
        </dgm:choose>
        <dgm:shape xmlns:r="http://schemas.openxmlformats.org/officeDocument/2006/relationships" type="roundRect" r:blip="">
          <dgm:adjLst/>
        </dgm:shape>
        <dgm:presOf axis="self" ptType="node"/>
        <dgm:choose name="Name118">
          <dgm:if name="Name119" func="var" arg="dir" op="equ" val="norm">
            <dgm:constrLst>
              <dgm:constr type="lMarg" refType="w" fact="0.6"/>
              <dgm:constr type="rMarg" refType="primFontSz" fact="0.3"/>
              <dgm:constr type="tMarg" refType="primFontSz" fact="0.3"/>
              <dgm:constr type="bMarg" refType="primFontSz" fact="0.3"/>
            </dgm:constrLst>
          </dgm:if>
          <dgm:else name="Name120">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21">
        <dgm:if name="Name122" axis="ch" ptType="node" func="cnt" op="gte" val="1">
          <dgm:layoutNode name="desTx2" styleLbl="revTx">
            <dgm:varLst>
              <dgm:bulletEnabled val="1"/>
            </dgm:varLst>
            <dgm:choose name="Name123">
              <dgm:if name="Name124" func="var" arg="dir" op="equ" val="norm">
                <dgm:choose name="Name125">
                  <dgm:if name="Name126" axis="ch" ptType="node" func="cnt" op="gte" val="2">
                    <dgm:alg type="tx">
                      <dgm:param type="parTxLTRAlign" val="l"/>
                      <dgm:param type="parTxRTLAlign" val="l"/>
                      <dgm:param type="stBulletLvl" val="1"/>
                    </dgm:alg>
                  </dgm:if>
                  <dgm:else name="Name127">
                    <dgm:alg type="tx">
                      <dgm:param type="parTxLTRAlign" val="l"/>
                      <dgm:param type="parTxRTLAlign" val="l"/>
                    </dgm:alg>
                  </dgm:else>
                </dgm:choose>
              </dgm:if>
              <dgm:else name="Name128">
                <dgm:choose name="Name129">
                  <dgm:if name="Name130" axis="ch" ptType="node" func="cnt" op="gte" val="2">
                    <dgm:alg type="tx">
                      <dgm:param type="parTxLTRAlign" val="r"/>
                      <dgm:param type="parTxRTLAlign" val="r"/>
                      <dgm:param type="shpTxLTRAlignCh" val="r"/>
                      <dgm:param type="shpTxRTLAlignCh" val="r"/>
                      <dgm:param type="stBulletLvl" val="1"/>
                    </dgm:alg>
                  </dgm:if>
                  <dgm:else name="Name131">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32"/>
      </dgm:choose>
    </dgm:forEach>
    <dgm:forEach name="Name133" axis="ch" ptType="sibTrans" hideLastTrans="0" st="2" cnt="1">
      <dgm:layoutNode name="picture2">
        <dgm:alg type="sp"/>
        <dgm:shape xmlns:r="http://schemas.openxmlformats.org/officeDocument/2006/relationships" r:blip="">
          <dgm:adjLst/>
        </dgm:shape>
        <dgm:presOf/>
        <dgm:constrLst/>
        <dgm:forEach name="Name134" ref="imageRepeat"/>
      </dgm:layoutNode>
    </dgm:forEach>
    <dgm:forEach name="Name135" axis="ch" ptType="node" st="3" cnt="1">
      <dgm:layoutNode name="parTx3">
        <dgm:choose name="Name136">
          <dgm:if name="Name137" func="var" arg="dir" op="equ" val="norm">
            <dgm:alg type="tx">
              <dgm:param type="parTxLTRAlign" val="l"/>
              <dgm:param type="parTxRTLAlign" val="r"/>
            </dgm:alg>
          </dgm:if>
          <dgm:else name="Name138">
            <dgm:alg type="tx">
              <dgm:param type="parTxLTRAlign" val="r"/>
              <dgm:param type="parTxRTLAlign" val="l"/>
            </dgm:alg>
          </dgm:else>
        </dgm:choose>
        <dgm:shape xmlns:r="http://schemas.openxmlformats.org/officeDocument/2006/relationships" type="roundRect" r:blip="">
          <dgm:adjLst/>
        </dgm:shape>
        <dgm:presOf axis="self" ptType="node"/>
        <dgm:choose name="Name139">
          <dgm:if name="Name140" func="var" arg="dir" op="equ" val="norm">
            <dgm:constrLst>
              <dgm:constr type="lMarg" refType="w" fact="0.6"/>
              <dgm:constr type="rMarg" refType="primFontSz" fact="0.3"/>
              <dgm:constr type="tMarg" refType="primFontSz" fact="0.3"/>
              <dgm:constr type="bMarg" refType="primFontSz" fact="0.3"/>
            </dgm:constrLst>
          </dgm:if>
          <dgm:else name="Name141">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42">
        <dgm:if name="Name143" axis="ch" ptType="node" func="cnt" op="gte" val="1">
          <dgm:layoutNode name="desTx3" styleLbl="revTx">
            <dgm:varLst>
              <dgm:bulletEnabled val="1"/>
            </dgm:varLst>
            <dgm:choose name="Name144">
              <dgm:if name="Name145" func="var" arg="dir" op="equ" val="norm">
                <dgm:choose name="Name146">
                  <dgm:if name="Name147" axis="ch" ptType="node" func="cnt" op="gte" val="2">
                    <dgm:alg type="tx">
                      <dgm:param type="parTxLTRAlign" val="l"/>
                      <dgm:param type="parTxRTLAlign" val="l"/>
                      <dgm:param type="stBulletLvl" val="1"/>
                    </dgm:alg>
                  </dgm:if>
                  <dgm:else name="Name148">
                    <dgm:alg type="tx">
                      <dgm:param type="parTxLTRAlign" val="l"/>
                      <dgm:param type="parTxRTLAlign" val="l"/>
                    </dgm:alg>
                  </dgm:else>
                </dgm:choose>
              </dgm:if>
              <dgm:else name="Name149">
                <dgm:choose name="Name150">
                  <dgm:if name="Name151" axis="ch" ptType="node" func="cnt" op="gte" val="2">
                    <dgm:alg type="tx">
                      <dgm:param type="parTxLTRAlign" val="r"/>
                      <dgm:param type="parTxRTLAlign" val="r"/>
                      <dgm:param type="shpTxLTRAlignCh" val="r"/>
                      <dgm:param type="shpTxRTLAlignCh" val="r"/>
                      <dgm:param type="stBulletLvl" val="1"/>
                    </dgm:alg>
                  </dgm:if>
                  <dgm:else name="Name152">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53"/>
      </dgm:choose>
    </dgm:forEach>
    <dgm:forEach name="Name154" axis="ch" ptType="sibTrans" hideLastTrans="0" st="3" cnt="1">
      <dgm:layoutNode name="picture3">
        <dgm:alg type="sp"/>
        <dgm:shape xmlns:r="http://schemas.openxmlformats.org/officeDocument/2006/relationships" r:blip="">
          <dgm:adjLst/>
        </dgm:shape>
        <dgm:presOf/>
        <dgm:constrLst/>
        <dgm:forEach name="Name155" ref="imageRepeat"/>
      </dgm:layoutNode>
    </dgm:forEach>
    <dgm:forEach name="Name156" axis="ch" ptType="node" st="4" cnt="1">
      <dgm:layoutNode name="parTx4">
        <dgm:choose name="Name157">
          <dgm:if name="Name158" func="var" arg="dir" op="equ" val="norm">
            <dgm:alg type="tx">
              <dgm:param type="parTxLTRAlign" val="l"/>
              <dgm:param type="parTxRTLAlign" val="r"/>
            </dgm:alg>
          </dgm:if>
          <dgm:else name="Name159">
            <dgm:alg type="tx">
              <dgm:param type="parTxLTRAlign" val="r"/>
              <dgm:param type="parTxRTLAlign" val="l"/>
            </dgm:alg>
          </dgm:else>
        </dgm:choose>
        <dgm:shape xmlns:r="http://schemas.openxmlformats.org/officeDocument/2006/relationships" type="roundRect" r:blip="">
          <dgm:adjLst/>
        </dgm:shape>
        <dgm:presOf axis="self" ptType="node"/>
        <dgm:choose name="Name160">
          <dgm:if name="Name161" func="var" arg="dir" op="equ" val="norm">
            <dgm:constrLst>
              <dgm:constr type="lMarg" refType="w" fact="0.6"/>
              <dgm:constr type="rMarg" refType="primFontSz" fact="0.3"/>
              <dgm:constr type="tMarg" refType="primFontSz" fact="0.3"/>
              <dgm:constr type="bMarg" refType="primFontSz" fact="0.3"/>
            </dgm:constrLst>
          </dgm:if>
          <dgm:else name="Name162">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63">
        <dgm:if name="Name164" axis="ch" ptType="node" func="cnt" op="gte" val="1">
          <dgm:layoutNode name="desTx4" styleLbl="revTx">
            <dgm:varLst>
              <dgm:bulletEnabled val="1"/>
            </dgm:varLst>
            <dgm:choose name="Name165">
              <dgm:if name="Name166" func="var" arg="dir" op="equ" val="norm">
                <dgm:choose name="Name167">
                  <dgm:if name="Name168" axis="ch" ptType="node" func="cnt" op="gte" val="2">
                    <dgm:alg type="tx">
                      <dgm:param type="parTxLTRAlign" val="l"/>
                      <dgm:param type="parTxRTLAlign" val="l"/>
                      <dgm:param type="stBulletLvl" val="1"/>
                    </dgm:alg>
                  </dgm:if>
                  <dgm:else name="Name169">
                    <dgm:alg type="tx">
                      <dgm:param type="parTxLTRAlign" val="l"/>
                      <dgm:param type="parTxRTLAlign" val="l"/>
                    </dgm:alg>
                  </dgm:else>
                </dgm:choose>
              </dgm:if>
              <dgm:else name="Name170">
                <dgm:choose name="Name171">
                  <dgm:if name="Name172" axis="ch" ptType="node" func="cnt" op="gte" val="2">
                    <dgm:alg type="tx">
                      <dgm:param type="parTxLTRAlign" val="r"/>
                      <dgm:param type="parTxRTLAlign" val="r"/>
                      <dgm:param type="shpTxLTRAlignCh" val="r"/>
                      <dgm:param type="shpTxRTLAlignCh" val="r"/>
                      <dgm:param type="stBulletLvl" val="1"/>
                    </dgm:alg>
                  </dgm:if>
                  <dgm:else name="Name173">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74"/>
      </dgm:choose>
    </dgm:forEach>
    <dgm:forEach name="Name175" axis="ch" ptType="sibTrans" hideLastTrans="0" st="4" cnt="1">
      <dgm:layoutNode name="picture4">
        <dgm:alg type="sp"/>
        <dgm:shape xmlns:r="http://schemas.openxmlformats.org/officeDocument/2006/relationships" r:blip="">
          <dgm:adjLst/>
        </dgm:shape>
        <dgm:presOf/>
        <dgm:constrLst/>
        <dgm:forEach name="Name176" ref="imageRepeat"/>
      </dgm:layoutNode>
    </dgm:forEach>
    <dgm:forEach name="Name177" axis="ch" ptType="node" st="5" cnt="1">
      <dgm:layoutNode name="parTx5">
        <dgm:choose name="Name178">
          <dgm:if name="Name179" func="var" arg="dir" op="equ" val="norm">
            <dgm:alg type="tx">
              <dgm:param type="parTxLTRAlign" val="l"/>
              <dgm:param type="parTxRTLAlign" val="r"/>
            </dgm:alg>
          </dgm:if>
          <dgm:else name="Name180">
            <dgm:alg type="tx">
              <dgm:param type="parTxLTRAlign" val="r"/>
              <dgm:param type="parTxRTLAlign" val="l"/>
            </dgm:alg>
          </dgm:else>
        </dgm:choose>
        <dgm:shape xmlns:r="http://schemas.openxmlformats.org/officeDocument/2006/relationships" type="roundRect" r:blip="">
          <dgm:adjLst/>
        </dgm:shape>
        <dgm:presOf axis="self" ptType="node"/>
        <dgm:choose name="Name181">
          <dgm:if name="Name182" func="var" arg="dir" op="equ" val="norm">
            <dgm:constrLst>
              <dgm:constr type="lMarg" refType="w" fact="0.6"/>
              <dgm:constr type="rMarg" refType="primFontSz" fact="0.3"/>
              <dgm:constr type="tMarg" refType="primFontSz" fact="0.3"/>
              <dgm:constr type="bMarg" refType="primFontSz" fact="0.3"/>
            </dgm:constrLst>
          </dgm:if>
          <dgm:else name="Name183">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184">
        <dgm:if name="Name185" axis="ch" ptType="node" func="cnt" op="gte" val="1">
          <dgm:layoutNode name="desTx5" styleLbl="revTx">
            <dgm:varLst>
              <dgm:bulletEnabled val="1"/>
            </dgm:varLst>
            <dgm:choose name="Name186">
              <dgm:if name="Name187" func="var" arg="dir" op="equ" val="norm">
                <dgm:choose name="Name188">
                  <dgm:if name="Name189" axis="ch" ptType="node" func="cnt" op="gte" val="2">
                    <dgm:alg type="tx">
                      <dgm:param type="parTxLTRAlign" val="l"/>
                      <dgm:param type="parTxRTLAlign" val="l"/>
                      <dgm:param type="stBulletLvl" val="1"/>
                    </dgm:alg>
                  </dgm:if>
                  <dgm:else name="Name190">
                    <dgm:alg type="tx">
                      <dgm:param type="parTxLTRAlign" val="l"/>
                      <dgm:param type="parTxRTLAlign" val="l"/>
                    </dgm:alg>
                  </dgm:else>
                </dgm:choose>
              </dgm:if>
              <dgm:else name="Name191">
                <dgm:choose name="Name192">
                  <dgm:if name="Name193" axis="ch" ptType="node" func="cnt" op="gte" val="2">
                    <dgm:alg type="tx">
                      <dgm:param type="parTxLTRAlign" val="r"/>
                      <dgm:param type="parTxRTLAlign" val="r"/>
                      <dgm:param type="shpTxLTRAlignCh" val="r"/>
                      <dgm:param type="shpTxRTLAlignCh" val="r"/>
                      <dgm:param type="stBulletLvl" val="1"/>
                    </dgm:alg>
                  </dgm:if>
                  <dgm:else name="Name194">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195"/>
      </dgm:choose>
    </dgm:forEach>
    <dgm:forEach name="Name196" axis="ch" ptType="sibTrans" hideLastTrans="0" st="5" cnt="1">
      <dgm:layoutNode name="picture5">
        <dgm:alg type="sp"/>
        <dgm:shape xmlns:r="http://schemas.openxmlformats.org/officeDocument/2006/relationships" r:blip="">
          <dgm:adjLst/>
        </dgm:shape>
        <dgm:presOf/>
        <dgm:constrLst/>
        <dgm:forEach name="Name197" ref="imageRepeat"/>
      </dgm:layoutNode>
    </dgm:forEach>
    <dgm:forEach name="Name198" axis="ch" ptType="node" st="6" cnt="1">
      <dgm:layoutNode name="parTx6">
        <dgm:choose name="Name199">
          <dgm:if name="Name200" func="var" arg="dir" op="equ" val="norm">
            <dgm:alg type="tx">
              <dgm:param type="parTxLTRAlign" val="l"/>
              <dgm:param type="parTxRTLAlign" val="r"/>
            </dgm:alg>
          </dgm:if>
          <dgm:else name="Name201">
            <dgm:alg type="tx">
              <dgm:param type="parTxLTRAlign" val="r"/>
              <dgm:param type="parTxRTLAlign" val="l"/>
            </dgm:alg>
          </dgm:else>
        </dgm:choose>
        <dgm:shape xmlns:r="http://schemas.openxmlformats.org/officeDocument/2006/relationships" type="roundRect" r:blip="">
          <dgm:adjLst/>
        </dgm:shape>
        <dgm:presOf axis="self" ptType="node"/>
        <dgm:choose name="Name202">
          <dgm:if name="Name203" func="var" arg="dir" op="equ" val="norm">
            <dgm:constrLst>
              <dgm:constr type="lMarg" refType="w" fact="0.6"/>
              <dgm:constr type="rMarg" refType="primFontSz" fact="0.3"/>
              <dgm:constr type="tMarg" refType="primFontSz" fact="0.3"/>
              <dgm:constr type="bMarg" refType="primFontSz" fact="0.3"/>
            </dgm:constrLst>
          </dgm:if>
          <dgm:else name="Name204">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05">
        <dgm:if name="Name206" axis="ch" ptType="node" func="cnt" op="gte" val="1">
          <dgm:layoutNode name="desTx6" styleLbl="revTx">
            <dgm:varLst>
              <dgm:bulletEnabled val="1"/>
            </dgm:varLst>
            <dgm:choose name="Name207">
              <dgm:if name="Name208" func="var" arg="dir" op="equ" val="norm">
                <dgm:choose name="Name209">
                  <dgm:if name="Name210" axis="ch" ptType="node" func="cnt" op="gte" val="2">
                    <dgm:alg type="tx">
                      <dgm:param type="parTxLTRAlign" val="l"/>
                      <dgm:param type="parTxRTLAlign" val="l"/>
                      <dgm:param type="stBulletLvl" val="1"/>
                    </dgm:alg>
                  </dgm:if>
                  <dgm:else name="Name211">
                    <dgm:alg type="tx">
                      <dgm:param type="parTxLTRAlign" val="l"/>
                      <dgm:param type="parTxRTLAlign" val="l"/>
                    </dgm:alg>
                  </dgm:else>
                </dgm:choose>
              </dgm:if>
              <dgm:else name="Name212">
                <dgm:choose name="Name213">
                  <dgm:if name="Name214" axis="ch" ptType="node" func="cnt" op="gte" val="2">
                    <dgm:alg type="tx">
                      <dgm:param type="parTxLTRAlign" val="r"/>
                      <dgm:param type="parTxRTLAlign" val="r"/>
                      <dgm:param type="shpTxLTRAlignCh" val="r"/>
                      <dgm:param type="shpTxRTLAlignCh" val="r"/>
                      <dgm:param type="stBulletLvl" val="1"/>
                    </dgm:alg>
                  </dgm:if>
                  <dgm:else name="Name215">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16"/>
      </dgm:choose>
    </dgm:forEach>
    <dgm:forEach name="Name217" axis="ch" ptType="sibTrans" hideLastTrans="0" st="6" cnt="1">
      <dgm:layoutNode name="picture6">
        <dgm:alg type="sp"/>
        <dgm:shape xmlns:r="http://schemas.openxmlformats.org/officeDocument/2006/relationships" r:blip="">
          <dgm:adjLst/>
        </dgm:shape>
        <dgm:presOf/>
        <dgm:constrLst/>
        <dgm:forEach name="Name218" ref="imageRepeat"/>
      </dgm:layoutNode>
    </dgm:forEach>
    <dgm:forEach name="Name219" axis="ch" ptType="node" st="7" cnt="1">
      <dgm:layoutNode name="parTx7">
        <dgm:choose name="Name220">
          <dgm:if name="Name221" func="var" arg="dir" op="equ" val="norm">
            <dgm:alg type="tx">
              <dgm:param type="parTxLTRAlign" val="l"/>
              <dgm:param type="parTxRTLAlign" val="r"/>
            </dgm:alg>
          </dgm:if>
          <dgm:else name="Name222">
            <dgm:alg type="tx">
              <dgm:param type="parTxLTRAlign" val="r"/>
              <dgm:param type="parTxRTLAlign" val="l"/>
            </dgm:alg>
          </dgm:else>
        </dgm:choose>
        <dgm:shape xmlns:r="http://schemas.openxmlformats.org/officeDocument/2006/relationships" type="roundRect" r:blip="">
          <dgm:adjLst/>
        </dgm:shape>
        <dgm:presOf axis="self" ptType="node"/>
        <dgm:choose name="Name223">
          <dgm:if name="Name224" func="var" arg="dir" op="equ" val="norm">
            <dgm:constrLst>
              <dgm:constr type="lMarg" refType="w" fact="0.6"/>
              <dgm:constr type="rMarg" refType="primFontSz" fact="0.3"/>
              <dgm:constr type="tMarg" refType="primFontSz" fact="0.3"/>
              <dgm:constr type="bMarg" refType="primFontSz" fact="0.3"/>
            </dgm:constrLst>
          </dgm:if>
          <dgm:else name="Name225">
            <dgm:constrLst>
              <dgm:constr type="rMarg" refType="w" fact="0.6"/>
              <dgm:constr type="lMarg" refType="primFontSz" fact="0.3"/>
              <dgm:constr type="tMarg" refType="primFontSz" fact="0.3"/>
              <dgm:constr type="bMarg" refType="primFontSz" fact="0.3"/>
            </dgm:constrLst>
          </dgm:else>
        </dgm:choose>
        <dgm:ruleLst>
          <dgm:rule type="primFontSz" val="5" fact="NaN" max="NaN"/>
        </dgm:ruleLst>
      </dgm:layoutNode>
      <dgm:choose name="Name226">
        <dgm:if name="Name227" axis="ch" ptType="node" func="cnt" op="gte" val="1">
          <dgm:layoutNode name="desTx7" styleLbl="revTx">
            <dgm:varLst>
              <dgm:bulletEnabled val="1"/>
            </dgm:varLst>
            <dgm:choose name="Name228">
              <dgm:if name="Name229" func="var" arg="dir" op="equ" val="norm">
                <dgm:choose name="Name230">
                  <dgm:if name="Name231" axis="ch" ptType="node" func="cnt" op="gte" val="2">
                    <dgm:alg type="tx">
                      <dgm:param type="parTxLTRAlign" val="l"/>
                      <dgm:param type="parTxRTLAlign" val="l"/>
                      <dgm:param type="stBulletLvl" val="1"/>
                    </dgm:alg>
                  </dgm:if>
                  <dgm:else name="Name232">
                    <dgm:alg type="tx">
                      <dgm:param type="parTxLTRAlign" val="l"/>
                      <dgm:param type="parTxRTLAlign" val="l"/>
                    </dgm:alg>
                  </dgm:else>
                </dgm:choose>
              </dgm:if>
              <dgm:else name="Name233">
                <dgm:choose name="Name234">
                  <dgm:if name="Name235" axis="ch" ptType="node" func="cnt" op="gte" val="2">
                    <dgm:alg type="tx">
                      <dgm:param type="parTxLTRAlign" val="r"/>
                      <dgm:param type="parTxRTLAlign" val="r"/>
                      <dgm:param type="shpTxLTRAlignCh" val="r"/>
                      <dgm:param type="shpTxRTLAlignCh" val="r"/>
                      <dgm:param type="stBulletLvl" val="1"/>
                    </dgm:alg>
                  </dgm:if>
                  <dgm:else name="Name236">
                    <dgm:alg type="tx">
                      <dgm:param type="parTxLTRAlign" val="r"/>
                      <dgm:param type="parTxRTLAlign" val="r"/>
                      <dgm:param type="shpTxLTRAlignCh" val="r"/>
                      <dgm:param type="shpTxRTLAlignCh" val="r"/>
                    </dgm:alg>
                  </dgm:else>
                </dgm:choose>
              </dgm:else>
            </dgm:choose>
            <dgm:shape xmlns:r="http://schemas.openxmlformats.org/officeDocument/2006/relationships" type="rect" r:blip="">
              <dgm:adjLst/>
            </dgm:shape>
            <dgm:presOf axis="des" ptType="node"/>
            <dgm:constrLst>
              <dgm:constr type="rMarg" refType="primFontSz" fact="0.2"/>
              <dgm:constr type="tMarg" refType="primFontSz" fact="0.2"/>
              <dgm:constr type="bMarg" refType="primFontSz" fact="0.2"/>
            </dgm:constrLst>
            <dgm:ruleLst>
              <dgm:rule type="primFontSz" val="5" fact="NaN" max="NaN"/>
            </dgm:ruleLst>
          </dgm:layoutNode>
        </dgm:if>
        <dgm:else name="Name237"/>
      </dgm:choose>
    </dgm:forEach>
    <dgm:forEach name="Name238" axis="ch" ptType="sibTrans" hideLastTrans="0" st="7" cnt="1">
      <dgm:layoutNode name="picture7">
        <dgm:alg type="sp"/>
        <dgm:shape xmlns:r="http://schemas.openxmlformats.org/officeDocument/2006/relationships" r:blip="">
          <dgm:adjLst/>
        </dgm:shape>
        <dgm:presOf/>
        <dgm:constrLst/>
        <dgm:forEach name="Name239" ref="imageRepeat"/>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397AE078-F54B-4CC0-9C3A-88E7755E4679}" type="datetimeFigureOut">
              <a:rPr lang="en-US" smtClean="0"/>
              <a:t>6/21/2025</a:t>
            </a:fld>
            <a:endParaRPr lang="en-US"/>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FA5DD2A0-7D5F-4511-A161-7CFA1363B985}" type="slidenum">
              <a:rPr lang="en-US" smtClean="0"/>
              <a:t>‹#›</a:t>
            </a:fld>
            <a:endParaRPr lang="en-US"/>
          </a:p>
        </p:txBody>
      </p:sp>
    </p:spTree>
    <p:extLst>
      <p:ext uri="{BB962C8B-B14F-4D97-AF65-F5344CB8AC3E}">
        <p14:creationId xmlns:p14="http://schemas.microsoft.com/office/powerpoint/2010/main" val="3816485517"/>
      </p:ext>
    </p:extLst>
  </p:cSld>
  <p:clrMap bg1="lt1" tx1="dk1" bg2="lt2" tx2="dk2" accent1="accent1" accent2="accent2" accent3="accent3" accent4="accent4" accent5="accent5" accent6="accent6" hlink="hlink" folHlink="folHlink"/>
  <p:notesStyle>
    <a:lvl1pPr marL="0" algn="l" defTabSz="914354" rtl="0" eaLnBrk="1" latinLnBrk="0" hangingPunct="1">
      <a:defRPr sz="1100" kern="1200">
        <a:solidFill>
          <a:schemeClr val="tx1"/>
        </a:solidFill>
        <a:latin typeface="+mn-lt"/>
        <a:ea typeface="+mn-ea"/>
        <a:cs typeface="+mn-cs"/>
      </a:defRPr>
    </a:lvl1pPr>
    <a:lvl2pPr marL="457177" algn="l" defTabSz="914354" rtl="0" eaLnBrk="1" latinLnBrk="0" hangingPunct="1">
      <a:defRPr sz="1100" kern="1200">
        <a:solidFill>
          <a:schemeClr val="tx1"/>
        </a:solidFill>
        <a:latin typeface="+mn-lt"/>
        <a:ea typeface="+mn-ea"/>
        <a:cs typeface="+mn-cs"/>
      </a:defRPr>
    </a:lvl2pPr>
    <a:lvl3pPr marL="914354" algn="l" defTabSz="914354" rtl="0" eaLnBrk="1" latinLnBrk="0" hangingPunct="1">
      <a:defRPr sz="1100" kern="1200">
        <a:solidFill>
          <a:schemeClr val="tx1"/>
        </a:solidFill>
        <a:latin typeface="+mn-lt"/>
        <a:ea typeface="+mn-ea"/>
        <a:cs typeface="+mn-cs"/>
      </a:defRPr>
    </a:lvl3pPr>
    <a:lvl4pPr marL="1371531" algn="l" defTabSz="914354" rtl="0" eaLnBrk="1" latinLnBrk="0" hangingPunct="1">
      <a:defRPr sz="1100" kern="1200">
        <a:solidFill>
          <a:schemeClr val="tx1"/>
        </a:solidFill>
        <a:latin typeface="+mn-lt"/>
        <a:ea typeface="+mn-ea"/>
        <a:cs typeface="+mn-cs"/>
      </a:defRPr>
    </a:lvl4pPr>
    <a:lvl5pPr marL="1828709" algn="l" defTabSz="914354" rtl="0" eaLnBrk="1" latinLnBrk="0" hangingPunct="1">
      <a:defRPr sz="1100" kern="1200">
        <a:solidFill>
          <a:schemeClr val="tx1"/>
        </a:solidFill>
        <a:latin typeface="+mn-lt"/>
        <a:ea typeface="+mn-ea"/>
        <a:cs typeface="+mn-cs"/>
      </a:defRPr>
    </a:lvl5pPr>
    <a:lvl6pPr marL="2285886" algn="l" defTabSz="914354" rtl="0" eaLnBrk="1" latinLnBrk="0" hangingPunct="1">
      <a:defRPr sz="1100" kern="1200">
        <a:solidFill>
          <a:schemeClr val="tx1"/>
        </a:solidFill>
        <a:latin typeface="+mn-lt"/>
        <a:ea typeface="+mn-ea"/>
        <a:cs typeface="+mn-cs"/>
      </a:defRPr>
    </a:lvl6pPr>
    <a:lvl7pPr marL="2743063" algn="l" defTabSz="914354" rtl="0" eaLnBrk="1" latinLnBrk="0" hangingPunct="1">
      <a:defRPr sz="1100" kern="1200">
        <a:solidFill>
          <a:schemeClr val="tx1"/>
        </a:solidFill>
        <a:latin typeface="+mn-lt"/>
        <a:ea typeface="+mn-ea"/>
        <a:cs typeface="+mn-cs"/>
      </a:defRPr>
    </a:lvl7pPr>
    <a:lvl8pPr marL="3200240" algn="l" defTabSz="914354" rtl="0" eaLnBrk="1" latinLnBrk="0" hangingPunct="1">
      <a:defRPr sz="1100" kern="1200">
        <a:solidFill>
          <a:schemeClr val="tx1"/>
        </a:solidFill>
        <a:latin typeface="+mn-lt"/>
        <a:ea typeface="+mn-ea"/>
        <a:cs typeface="+mn-cs"/>
      </a:defRPr>
    </a:lvl8pPr>
    <a:lvl9pPr marL="3657417" algn="l" defTabSz="914354"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100" b="0" kern="1200" dirty="0">
                <a:solidFill>
                  <a:schemeClr val="tx1"/>
                </a:solidFill>
                <a:effectLst/>
                <a:latin typeface="+mn-lt"/>
                <a:ea typeface="+mn-ea"/>
                <a:cs typeface="+mn-cs"/>
              </a:rPr>
              <a:t>I would like to begin by briefly presenting an executive summary of our marketing strategy. Our Iced Arabic Coffee is a product that we are launching to satisfy the increasing demand of culturally appropriate, chilled drinks in Qatar. We base our strategy on the special product offering, because </a:t>
            </a:r>
            <a:r>
              <a:rPr lang="en-US" sz="1100" b="0" kern="1200" dirty="0" err="1">
                <a:solidFill>
                  <a:schemeClr val="tx1"/>
                </a:solidFill>
                <a:effectLst/>
                <a:latin typeface="+mn-lt"/>
                <a:ea typeface="+mn-ea"/>
                <a:cs typeface="+mn-cs"/>
              </a:rPr>
              <a:t>Millennials</a:t>
            </a:r>
            <a:r>
              <a:rPr lang="en-US" sz="1100" b="0" kern="1200" dirty="0">
                <a:solidFill>
                  <a:schemeClr val="tx1"/>
                </a:solidFill>
                <a:effectLst/>
                <a:latin typeface="+mn-lt"/>
                <a:ea typeface="+mn-ea"/>
                <a:cs typeface="+mn-cs"/>
              </a:rPr>
              <a:t> and Gen Z want to receive innovative propositions, but they also appreciate traditions. We will market the cafe using social media and serve at a competitive price and experience to customers through branding and ambiance. The plan is financially sound, and we expect to break-even at the end of the first year, combined with positive KPIs suggesting profitability and scalability (6wresearch, 2025; </a:t>
            </a:r>
            <a:r>
              <a:rPr lang="en-US" sz="1100" b="0" kern="1200" dirty="0" err="1">
                <a:solidFill>
                  <a:schemeClr val="tx1"/>
                </a:solidFill>
                <a:effectLst/>
                <a:latin typeface="+mn-lt"/>
                <a:ea typeface="+mn-ea"/>
                <a:cs typeface="+mn-cs"/>
              </a:rPr>
              <a:t>DCunha</a:t>
            </a:r>
            <a:r>
              <a:rPr lang="en-US" sz="1100" b="0" kern="1200" dirty="0">
                <a:solidFill>
                  <a:schemeClr val="tx1"/>
                </a:solidFill>
                <a:effectLst/>
                <a:latin typeface="+mn-lt"/>
                <a:ea typeface="+mn-ea"/>
                <a:cs typeface="+mn-cs"/>
              </a:rPr>
              <a:t>, 2024).</a:t>
            </a:r>
            <a:endParaRPr lang="en-US" sz="1100" b="1"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A5DD2A0-7D5F-4511-A161-7CFA1363B985}" type="slidenum">
              <a:rPr lang="en-US" smtClean="0"/>
              <a:t>1</a:t>
            </a:fld>
            <a:endParaRPr lang="en-US"/>
          </a:p>
        </p:txBody>
      </p:sp>
    </p:spTree>
    <p:extLst>
      <p:ext uri="{BB962C8B-B14F-4D97-AF65-F5344CB8AC3E}">
        <p14:creationId xmlns:p14="http://schemas.microsoft.com/office/powerpoint/2010/main" val="3828263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Present</a:t>
            </a:r>
            <a:r>
              <a:rPr lang="en-US" sz="1100" kern="1200" baseline="0" dirty="0">
                <a:solidFill>
                  <a:schemeClr val="tx1"/>
                </a:solidFill>
                <a:effectLst/>
                <a:latin typeface="+mn-lt"/>
                <a:ea typeface="+mn-ea"/>
                <a:cs typeface="+mn-cs"/>
              </a:rPr>
              <a:t> slide is about KPI’s and Financial Feasibility. </a:t>
            </a:r>
            <a:r>
              <a:rPr lang="en-US" sz="1100" kern="1200" dirty="0">
                <a:solidFill>
                  <a:schemeClr val="tx1"/>
                </a:solidFill>
                <a:effectLst/>
                <a:latin typeface="+mn-lt"/>
                <a:ea typeface="+mn-ea"/>
                <a:cs typeface="+mn-cs"/>
              </a:rPr>
              <a:t>Our financials are considerably feasible. We are putting in QAR 1.23 million and with regular sales; we believe that we will break-even at 497 cups/month. We are projected to generate QAR 100,800 as our first year gross profit. Tracking of performance will be done based on KPIs such as a 40 percent ROI in Q1, 10 percent increase in profit annually, and 70 percent customer satisfaction. We also target 15% effectiveness in its operations. These indicators will contribute to strategic balance, trust in the stakeholders and sustained expansions without affecting quality or ethical aspects.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pPr marL="0" marR="0" indent="0" algn="l" defTabSz="914354" rtl="0" eaLnBrk="1" fontAlgn="auto" latinLnBrk="0" hangingPunct="1">
              <a:lnSpc>
                <a:spcPct val="100000"/>
              </a:lnSpc>
              <a:spcBef>
                <a:spcPts val="0"/>
              </a:spcBef>
              <a:spcAft>
                <a:spcPts val="0"/>
              </a:spcAft>
              <a:buClrTx/>
              <a:buSzTx/>
              <a:buFontTx/>
              <a:buNone/>
              <a:tabLst/>
              <a:defRPr/>
            </a:pPr>
            <a:r>
              <a:rPr lang="en-US" sz="1100" kern="1200" dirty="0">
                <a:solidFill>
                  <a:schemeClr val="tx1"/>
                </a:solidFill>
                <a:effectLst/>
                <a:latin typeface="+mn-lt"/>
                <a:ea typeface="+mn-ea"/>
                <a:cs typeface="+mn-cs"/>
              </a:rPr>
              <a:t>In last Slide</a:t>
            </a:r>
            <a:r>
              <a:rPr lang="en-US" sz="1100" kern="1200" baseline="0" dirty="0">
                <a:solidFill>
                  <a:schemeClr val="tx1"/>
                </a:solidFill>
                <a:effectLst/>
                <a:latin typeface="+mn-lt"/>
                <a:ea typeface="+mn-ea"/>
                <a:cs typeface="+mn-cs"/>
              </a:rPr>
              <a:t> we provide summary and recommendations. So </a:t>
            </a:r>
            <a:r>
              <a:rPr lang="en-US" sz="1100" kern="1200" dirty="0">
                <a:solidFill>
                  <a:schemeClr val="tx1"/>
                </a:solidFill>
                <a:effectLst/>
                <a:latin typeface="+mn-lt"/>
                <a:ea typeface="+mn-ea"/>
                <a:cs typeface="+mn-cs"/>
              </a:rPr>
              <a:t>In conclusion, the Iced Arabic Coffee offers a unique value which is made up of culture, flavor and experience. We would recommend expanding the network of cafes to other </a:t>
            </a:r>
            <a:r>
              <a:rPr lang="en-US" sz="1100" kern="1200" dirty="0" err="1">
                <a:solidFill>
                  <a:schemeClr val="tx1"/>
                </a:solidFill>
                <a:effectLst/>
                <a:latin typeface="+mn-lt"/>
                <a:ea typeface="+mn-ea"/>
                <a:cs typeface="+mn-cs"/>
              </a:rPr>
              <a:t>centres</a:t>
            </a:r>
            <a:r>
              <a:rPr lang="en-US" sz="1100" kern="1200" dirty="0">
                <a:solidFill>
                  <a:schemeClr val="tx1"/>
                </a:solidFill>
                <a:effectLst/>
                <a:latin typeface="+mn-lt"/>
                <a:ea typeface="+mn-ea"/>
                <a:cs typeface="+mn-cs"/>
              </a:rPr>
              <a:t> of the Middle East and the strategy of influencer marketing that is to make the cafes more visible. Scalability will be adopted with technological upgrades such as smart POS systems, and real-time tracking of inventory. Constant training of employees and responding to customer comments will guarantee the process of improvement. When we brand ourselves as culturally-rich, ethical, and innovative, then we are likely to achieve success in both customer satisfaction and commercial performance.</a:t>
            </a:r>
          </a:p>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In this slide,</a:t>
            </a:r>
            <a:r>
              <a:rPr lang="en-US" sz="1100" kern="1200" baseline="0" dirty="0">
                <a:solidFill>
                  <a:schemeClr val="tx1"/>
                </a:solidFill>
                <a:effectLst/>
                <a:latin typeface="+mn-lt"/>
                <a:ea typeface="+mn-ea"/>
                <a:cs typeface="+mn-cs"/>
              </a:rPr>
              <a:t> </a:t>
            </a:r>
            <a:r>
              <a:rPr lang="en-US" sz="1100" kern="1200" dirty="0">
                <a:solidFill>
                  <a:schemeClr val="tx1"/>
                </a:solidFill>
                <a:effectLst/>
                <a:latin typeface="+mn-lt"/>
                <a:ea typeface="+mn-ea"/>
                <a:cs typeface="+mn-cs"/>
              </a:rPr>
              <a:t>I am going to present our marketing strategy of Iced Arabic Coffee. We came across a keen market need whereby conventional Arabic </a:t>
            </a:r>
            <a:r>
              <a:rPr lang="en-US" sz="1100" kern="1200" dirty="0" err="1">
                <a:solidFill>
                  <a:schemeClr val="tx1"/>
                </a:solidFill>
                <a:effectLst/>
                <a:latin typeface="+mn-lt"/>
                <a:ea typeface="+mn-ea"/>
                <a:cs typeface="+mn-cs"/>
              </a:rPr>
              <a:t>flavours</a:t>
            </a:r>
            <a:r>
              <a:rPr lang="en-US" sz="1100" kern="1200" dirty="0">
                <a:solidFill>
                  <a:schemeClr val="tx1"/>
                </a:solidFill>
                <a:effectLst/>
                <a:latin typeface="+mn-lt"/>
                <a:ea typeface="+mn-ea"/>
                <a:cs typeface="+mn-cs"/>
              </a:rPr>
              <a:t> are lacking in cold, contemporary formats. </a:t>
            </a:r>
            <a:r>
              <a:rPr lang="en-US" sz="1100" kern="1200" dirty="0" err="1">
                <a:solidFill>
                  <a:schemeClr val="tx1"/>
                </a:solidFill>
                <a:effectLst/>
                <a:latin typeface="+mn-lt"/>
                <a:ea typeface="+mn-ea"/>
                <a:cs typeface="+mn-cs"/>
              </a:rPr>
              <a:t>Alves</a:t>
            </a:r>
            <a:r>
              <a:rPr lang="en-US" sz="1100" kern="1200" dirty="0">
                <a:solidFill>
                  <a:schemeClr val="tx1"/>
                </a:solidFill>
                <a:effectLst/>
                <a:latin typeface="+mn-lt"/>
                <a:ea typeface="+mn-ea"/>
                <a:cs typeface="+mn-cs"/>
              </a:rPr>
              <a:t>-Hill (2025) states that chilled Arabic drinks are increasingly being served in the GCC as well. The changing weather and lifestyle in urban </a:t>
            </a:r>
            <a:r>
              <a:rPr lang="en-US" sz="1100" kern="1200" dirty="0" err="1">
                <a:solidFill>
                  <a:schemeClr val="tx1"/>
                </a:solidFill>
                <a:effectLst/>
                <a:latin typeface="+mn-lt"/>
                <a:ea typeface="+mn-ea"/>
                <a:cs typeface="+mn-cs"/>
              </a:rPr>
              <a:t>centres</a:t>
            </a:r>
            <a:r>
              <a:rPr lang="en-US" sz="1100" kern="1200" dirty="0">
                <a:solidFill>
                  <a:schemeClr val="tx1"/>
                </a:solidFill>
                <a:effectLst/>
                <a:latin typeface="+mn-lt"/>
                <a:ea typeface="+mn-ea"/>
                <a:cs typeface="+mn-cs"/>
              </a:rPr>
              <a:t> such as Doha, Riyadh and Dubai has caused the preference of iced coffee (</a:t>
            </a:r>
            <a:r>
              <a:rPr lang="en-US" sz="1100" kern="1200" dirty="0" err="1">
                <a:solidFill>
                  <a:schemeClr val="tx1"/>
                </a:solidFill>
                <a:effectLst/>
                <a:latin typeface="+mn-lt"/>
                <a:ea typeface="+mn-ea"/>
                <a:cs typeface="+mn-cs"/>
              </a:rPr>
              <a:t>DCunha</a:t>
            </a:r>
            <a:r>
              <a:rPr lang="en-US" sz="1100" kern="1200" dirty="0">
                <a:solidFill>
                  <a:schemeClr val="tx1"/>
                </a:solidFill>
                <a:effectLst/>
                <a:latin typeface="+mn-lt"/>
                <a:ea typeface="+mn-ea"/>
                <a:cs typeface="+mn-cs"/>
              </a:rPr>
              <a:t>, 2024). Although there exist high-quality cafes, none of them is focused specifically on this cultural-modern mixture. Our product is the direct response to this unmet need and is the use of tradition and convenience.</a:t>
            </a:r>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Now</a:t>
            </a:r>
            <a:r>
              <a:rPr lang="en-US" sz="1100" kern="1200" baseline="0" dirty="0">
                <a:solidFill>
                  <a:schemeClr val="tx1"/>
                </a:solidFill>
                <a:effectLst/>
                <a:latin typeface="+mn-lt"/>
                <a:ea typeface="+mn-ea"/>
                <a:cs typeface="+mn-cs"/>
              </a:rPr>
              <a:t> we will discuss mission, vision and corporate values of iced </a:t>
            </a:r>
            <a:r>
              <a:rPr lang="en-US" sz="1100" kern="1200" baseline="0" dirty="0" err="1">
                <a:solidFill>
                  <a:schemeClr val="tx1"/>
                </a:solidFill>
                <a:effectLst/>
                <a:latin typeface="+mn-lt"/>
                <a:ea typeface="+mn-ea"/>
                <a:cs typeface="+mn-cs"/>
              </a:rPr>
              <a:t>arabic</a:t>
            </a:r>
            <a:r>
              <a:rPr lang="en-US" sz="1100" kern="1200" baseline="0" dirty="0">
                <a:solidFill>
                  <a:schemeClr val="tx1"/>
                </a:solidFill>
                <a:effectLst/>
                <a:latin typeface="+mn-lt"/>
                <a:ea typeface="+mn-ea"/>
                <a:cs typeface="+mn-cs"/>
              </a:rPr>
              <a:t> coffee. </a:t>
            </a:r>
            <a:r>
              <a:rPr lang="en-US" sz="1100" kern="1200" dirty="0">
                <a:solidFill>
                  <a:schemeClr val="tx1"/>
                </a:solidFill>
                <a:effectLst/>
                <a:latin typeface="+mn-lt"/>
                <a:ea typeface="+mn-ea"/>
                <a:cs typeface="+mn-cs"/>
              </a:rPr>
              <a:t>Our mission is straightforward we want to provide a hospitable environment in which individuals can take iced Arabic coffee in its frozen and delicious gourmet state. The vision is not limited to coffee alone it is about having a traditional experience of Arabic, modern comfort and quality. Innovation, sustainability, and customer satisfaction are our core values determining how we package our products, training programs, and so on. An example will be choosing disposable cups made of eco-friendly bamboo and establishing collaborations with local suppliers. Such alignment contributes to not only profitability but to cultural relevancy and good moral standing so that we can also be competitive in a socially conscious market as well (</a:t>
            </a:r>
            <a:r>
              <a:rPr lang="en-US" sz="1100" kern="1200" dirty="0" err="1">
                <a:solidFill>
                  <a:schemeClr val="tx1"/>
                </a:solidFill>
                <a:effectLst/>
                <a:latin typeface="+mn-lt"/>
                <a:ea typeface="+mn-ea"/>
                <a:cs typeface="+mn-cs"/>
              </a:rPr>
              <a:t>Israni</a:t>
            </a:r>
            <a:r>
              <a:rPr lang="en-US" sz="1100" kern="1200" dirty="0">
                <a:solidFill>
                  <a:schemeClr val="tx1"/>
                </a:solidFill>
                <a:effectLst/>
                <a:latin typeface="+mn-lt"/>
                <a:ea typeface="+mn-ea"/>
                <a:cs typeface="+mn-cs"/>
              </a:rPr>
              <a:t>, 2025; </a:t>
            </a:r>
            <a:r>
              <a:rPr lang="en-US" sz="1100" kern="1200" dirty="0" err="1">
                <a:solidFill>
                  <a:schemeClr val="tx1"/>
                </a:solidFill>
                <a:effectLst/>
                <a:latin typeface="+mn-lt"/>
                <a:ea typeface="+mn-ea"/>
                <a:cs typeface="+mn-cs"/>
              </a:rPr>
              <a:t>Galchynska</a:t>
            </a:r>
            <a:r>
              <a:rPr lang="en-US" sz="1100" kern="1200" dirty="0">
                <a:solidFill>
                  <a:schemeClr val="tx1"/>
                </a:solidFill>
                <a:effectLst/>
                <a:latin typeface="+mn-lt"/>
                <a:ea typeface="+mn-ea"/>
                <a:cs typeface="+mn-cs"/>
              </a:rPr>
              <a:t>, 2023).</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In this slide we will focus</a:t>
            </a:r>
            <a:r>
              <a:rPr lang="en-US" sz="1100" kern="1200" baseline="0" dirty="0">
                <a:solidFill>
                  <a:schemeClr val="tx1"/>
                </a:solidFill>
                <a:effectLst/>
                <a:latin typeface="+mn-lt"/>
                <a:ea typeface="+mn-ea"/>
                <a:cs typeface="+mn-cs"/>
              </a:rPr>
              <a:t> on market opportunity and target segment. As </a:t>
            </a:r>
            <a:r>
              <a:rPr lang="en-US" sz="1100" kern="1200" dirty="0">
                <a:solidFill>
                  <a:schemeClr val="tx1"/>
                </a:solidFill>
                <a:effectLst/>
                <a:latin typeface="+mn-lt"/>
                <a:ea typeface="+mn-ea"/>
                <a:cs typeface="+mn-cs"/>
              </a:rPr>
              <a:t>The Middle East coffee market is currently thriving, as its CAGR is projected to be 9.1% between 2023 and 2029 (6wresearch, 2025). This is an indication of high prospects of new ideas such as Arabic coffee ice. A 65% and 46% of the </a:t>
            </a:r>
            <a:r>
              <a:rPr lang="en-US" sz="1100" kern="1200" dirty="0" err="1">
                <a:solidFill>
                  <a:schemeClr val="tx1"/>
                </a:solidFill>
                <a:effectLst/>
                <a:latin typeface="+mn-lt"/>
                <a:ea typeface="+mn-ea"/>
                <a:cs typeface="+mn-cs"/>
              </a:rPr>
              <a:t>Millennials</a:t>
            </a:r>
            <a:r>
              <a:rPr lang="en-US" sz="1100" kern="1200" dirty="0">
                <a:solidFill>
                  <a:schemeClr val="tx1"/>
                </a:solidFill>
                <a:effectLst/>
                <a:latin typeface="+mn-lt"/>
                <a:ea typeface="+mn-ea"/>
                <a:cs typeface="+mn-cs"/>
              </a:rPr>
              <a:t> and Gen Z (respectively) consume coffee on a daily basis (</a:t>
            </a:r>
            <a:r>
              <a:rPr lang="en-US" sz="1100" kern="1200" dirty="0" err="1">
                <a:solidFill>
                  <a:schemeClr val="tx1"/>
                </a:solidFill>
                <a:effectLst/>
                <a:latin typeface="+mn-lt"/>
                <a:ea typeface="+mn-ea"/>
                <a:cs typeface="+mn-cs"/>
              </a:rPr>
              <a:t>Kyule</a:t>
            </a:r>
            <a:r>
              <a:rPr lang="en-US" sz="1100" kern="1200" dirty="0">
                <a:solidFill>
                  <a:schemeClr val="tx1"/>
                </a:solidFill>
                <a:effectLst/>
                <a:latin typeface="+mn-lt"/>
                <a:ea typeface="+mn-ea"/>
                <a:cs typeface="+mn-cs"/>
              </a:rPr>
              <a:t>, 2023; </a:t>
            </a:r>
            <a:r>
              <a:rPr lang="en-US" sz="1100" kern="1200" dirty="0" err="1">
                <a:solidFill>
                  <a:schemeClr val="tx1"/>
                </a:solidFill>
                <a:effectLst/>
                <a:latin typeface="+mn-lt"/>
                <a:ea typeface="+mn-ea"/>
                <a:cs typeface="+mn-cs"/>
              </a:rPr>
              <a:t>DCunha</a:t>
            </a:r>
            <a:r>
              <a:rPr lang="en-US" sz="1100" kern="1200" dirty="0">
                <a:solidFill>
                  <a:schemeClr val="tx1"/>
                </a:solidFill>
                <a:effectLst/>
                <a:latin typeface="+mn-lt"/>
                <a:ea typeface="+mn-ea"/>
                <a:cs typeface="+mn-cs"/>
              </a:rPr>
              <a:t>, 2024), making them part of our target market. They also enjoy something new and cultural authenticity, so this would be the perfect target consumers of our offering. Through getting to know their lifestyles and interests we shaped a product that never was quite new but did feel different, since the product does fulfill a real market need in a changing market.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PESTLE is considered a tool of analysis that gives a specific overview on the market because it gives an insight of potential macro-environment factors that may influence a business. In this slide We further discuss more about our external environment with the help of a PESTLE analysis. Politically, the coffee culture is being developed with backing especially in Saudi Arabia (</a:t>
            </a:r>
            <a:r>
              <a:rPr lang="en-US" sz="1100" kern="1200" dirty="0" err="1">
                <a:solidFill>
                  <a:schemeClr val="tx1"/>
                </a:solidFill>
                <a:effectLst/>
                <a:latin typeface="+mn-lt"/>
                <a:ea typeface="+mn-ea"/>
                <a:cs typeface="+mn-cs"/>
              </a:rPr>
              <a:t>Hindle</a:t>
            </a:r>
            <a:r>
              <a:rPr lang="en-US" sz="1100" kern="1200" dirty="0">
                <a:solidFill>
                  <a:schemeClr val="tx1"/>
                </a:solidFill>
                <a:effectLst/>
                <a:latin typeface="+mn-lt"/>
                <a:ea typeface="+mn-ea"/>
                <a:cs typeface="+mn-cs"/>
              </a:rPr>
              <a:t>, 2025). However, there are threats of VAT and instability in the region (Al-</a:t>
            </a:r>
            <a:r>
              <a:rPr lang="en-US" sz="1100" kern="1200" dirty="0" err="1">
                <a:solidFill>
                  <a:schemeClr val="tx1"/>
                </a:solidFill>
                <a:effectLst/>
                <a:latin typeface="+mn-lt"/>
                <a:ea typeface="+mn-ea"/>
                <a:cs typeface="+mn-cs"/>
              </a:rPr>
              <a:t>Shboul</a:t>
            </a:r>
            <a:r>
              <a:rPr lang="en-US" sz="1100" kern="1200" dirty="0">
                <a:solidFill>
                  <a:schemeClr val="tx1"/>
                </a:solidFill>
                <a:effectLst/>
                <a:latin typeface="+mn-lt"/>
                <a:ea typeface="+mn-ea"/>
                <a:cs typeface="+mn-cs"/>
              </a:rPr>
              <a:t> et al., 2020). Economically, it is a stable region that grows by 2 percent GDP and inflation is at manageable levels (World Bank, 2024; IMF, 2025). At the sociocultural level, a move to experience-based multicultural consumption happens (</a:t>
            </a:r>
            <a:r>
              <a:rPr lang="en-US" sz="1100" kern="1200" dirty="0" err="1">
                <a:solidFill>
                  <a:schemeClr val="tx1"/>
                </a:solidFill>
                <a:effectLst/>
                <a:latin typeface="+mn-lt"/>
                <a:ea typeface="+mn-ea"/>
                <a:cs typeface="+mn-cs"/>
              </a:rPr>
              <a:t>Corder</a:t>
            </a:r>
            <a:r>
              <a:rPr lang="en-US" sz="1100" kern="1200" dirty="0">
                <a:solidFill>
                  <a:schemeClr val="tx1"/>
                </a:solidFill>
                <a:effectLst/>
                <a:latin typeface="+mn-lt"/>
                <a:ea typeface="+mn-ea"/>
                <a:cs typeface="+mn-cs"/>
              </a:rPr>
              <a:t>, 2025). On the technology front, a shift towards smart cafes and automation is becoming the norm, yet the threat of cyber-attacks is among the concerns (PWC, 2024; Bowen, 2025). Consumer-wise, ethical trends indicate that people are concerned with corporate responsibility and sustainability ( </a:t>
            </a:r>
            <a:r>
              <a:rPr lang="en-US" sz="1100" kern="1200" dirty="0" err="1">
                <a:solidFill>
                  <a:schemeClr val="tx1"/>
                </a:solidFill>
                <a:effectLst/>
                <a:latin typeface="+mn-lt"/>
                <a:ea typeface="+mn-ea"/>
                <a:cs typeface="+mn-cs"/>
              </a:rPr>
              <a:t>Israni</a:t>
            </a:r>
            <a:r>
              <a:rPr lang="en-US" sz="1100" kern="1200" dirty="0">
                <a:solidFill>
                  <a:schemeClr val="tx1"/>
                </a:solidFill>
                <a:effectLst/>
                <a:latin typeface="+mn-lt"/>
                <a:ea typeface="+mn-ea"/>
                <a:cs typeface="+mn-cs"/>
              </a:rPr>
              <a:t>, 2025).</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As</a:t>
            </a:r>
            <a:r>
              <a:rPr lang="en-US" sz="1100" kern="1200" baseline="0" dirty="0">
                <a:solidFill>
                  <a:schemeClr val="tx1"/>
                </a:solidFill>
                <a:effectLst/>
                <a:latin typeface="+mn-lt"/>
                <a:ea typeface="+mn-ea"/>
                <a:cs typeface="+mn-cs"/>
              </a:rPr>
              <a:t> in this slide our focus is Competitor analysis. </a:t>
            </a:r>
            <a:r>
              <a:rPr lang="en-US" sz="1100" kern="1200" dirty="0">
                <a:solidFill>
                  <a:schemeClr val="tx1"/>
                </a:solidFill>
                <a:effectLst/>
                <a:latin typeface="+mn-lt"/>
                <a:ea typeface="+mn-ea"/>
                <a:cs typeface="+mn-cs"/>
              </a:rPr>
              <a:t>Starbucks and Flat White will be our major competitors. With a controlling market share of 29.65% (c-</a:t>
            </a:r>
            <a:r>
              <a:rPr lang="en-US" sz="1100" kern="1200" dirty="0" err="1">
                <a:solidFill>
                  <a:schemeClr val="tx1"/>
                </a:solidFill>
                <a:effectLst/>
                <a:latin typeface="+mn-lt"/>
                <a:ea typeface="+mn-ea"/>
                <a:cs typeface="+mn-cs"/>
              </a:rPr>
              <a:t>simarket</a:t>
            </a:r>
            <a:r>
              <a:rPr lang="en-US" sz="1100" kern="1200" dirty="0">
                <a:solidFill>
                  <a:schemeClr val="tx1"/>
                </a:solidFill>
                <a:effectLst/>
                <a:latin typeface="+mn-lt"/>
                <a:ea typeface="+mn-ea"/>
                <a:cs typeface="+mn-cs"/>
              </a:rPr>
              <a:t>, 2025), Starbucks is taking over, and Flat White is on its rise (</a:t>
            </a:r>
            <a:r>
              <a:rPr lang="en-US" sz="1100" kern="1200" dirty="0" err="1">
                <a:solidFill>
                  <a:schemeClr val="tx1"/>
                </a:solidFill>
                <a:effectLst/>
                <a:latin typeface="+mn-lt"/>
                <a:ea typeface="+mn-ea"/>
                <a:cs typeface="+mn-cs"/>
              </a:rPr>
              <a:t>Faria</a:t>
            </a:r>
            <a:r>
              <a:rPr lang="en-US" sz="1100" kern="1200" dirty="0">
                <a:solidFill>
                  <a:schemeClr val="tx1"/>
                </a:solidFill>
                <a:effectLst/>
                <a:latin typeface="+mn-lt"/>
                <a:ea typeface="+mn-ea"/>
                <a:cs typeface="+mn-cs"/>
              </a:rPr>
              <a:t>, 2025). The two are however geared towards Western style products. Iced Arabic Coffee offers something new, affordable, culturally rich and sustainable. The traditional Arabic interiors, ethical sourcing and biodegradable packaging will make our cafes different than the rest of the cafes in a flooded market (</a:t>
            </a:r>
            <a:r>
              <a:rPr lang="en-US" sz="1100" kern="1200" dirty="0" err="1">
                <a:solidFill>
                  <a:schemeClr val="tx1"/>
                </a:solidFill>
                <a:effectLst/>
                <a:latin typeface="+mn-lt"/>
                <a:ea typeface="+mn-ea"/>
                <a:cs typeface="+mn-cs"/>
              </a:rPr>
              <a:t>flatwhite</a:t>
            </a:r>
            <a:r>
              <a:rPr lang="en-US" sz="1100" kern="1200" dirty="0">
                <a:solidFill>
                  <a:schemeClr val="tx1"/>
                </a:solidFill>
                <a:effectLst/>
                <a:latin typeface="+mn-lt"/>
                <a:ea typeface="+mn-ea"/>
                <a:cs typeface="+mn-cs"/>
              </a:rPr>
              <a:t> 2025). Our strategic niche positioning, prevents head-to-head competition by giving us opportunity to establish a culturally connected and loyal customer base.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So</a:t>
            </a:r>
            <a:r>
              <a:rPr lang="en-US" sz="1100" kern="1200" baseline="0" dirty="0">
                <a:solidFill>
                  <a:schemeClr val="tx1"/>
                </a:solidFill>
                <a:effectLst/>
                <a:latin typeface="+mn-lt"/>
                <a:ea typeface="+mn-ea"/>
                <a:cs typeface="+mn-cs"/>
              </a:rPr>
              <a:t> in present slide we will focus on Segmentation and Buying </a:t>
            </a:r>
            <a:r>
              <a:rPr lang="en-US" sz="1100" kern="1200" baseline="0" dirty="0" err="1">
                <a:solidFill>
                  <a:schemeClr val="tx1"/>
                </a:solidFill>
                <a:effectLst/>
                <a:latin typeface="+mn-lt"/>
                <a:ea typeface="+mn-ea"/>
                <a:cs typeface="+mn-cs"/>
              </a:rPr>
              <a:t>Behaviour</a:t>
            </a:r>
            <a:r>
              <a:rPr lang="en-US" sz="1100" kern="1200" baseline="0" dirty="0">
                <a:solidFill>
                  <a:schemeClr val="tx1"/>
                </a:solidFill>
                <a:effectLst/>
                <a:latin typeface="+mn-lt"/>
                <a:ea typeface="+mn-ea"/>
                <a:cs typeface="+mn-cs"/>
              </a:rPr>
              <a:t>. Therefore, </a:t>
            </a:r>
            <a:r>
              <a:rPr lang="en-US" sz="1100" kern="1200" dirty="0">
                <a:solidFill>
                  <a:schemeClr val="tx1"/>
                </a:solidFill>
                <a:effectLst/>
                <a:latin typeface="+mn-lt"/>
                <a:ea typeface="+mn-ea"/>
                <a:cs typeface="+mn-cs"/>
              </a:rPr>
              <a:t>We classified our market in four lenses. In terms of geographic location, we target Qatar and other cities. Our audience is demographically aged between 18-50 years, educated and have mid to high income. </a:t>
            </a:r>
            <a:r>
              <a:rPr lang="en-US" sz="1100" kern="1200" dirty="0" err="1">
                <a:solidFill>
                  <a:schemeClr val="tx1"/>
                </a:solidFill>
                <a:effectLst/>
                <a:latin typeface="+mn-lt"/>
                <a:ea typeface="+mn-ea"/>
                <a:cs typeface="+mn-cs"/>
              </a:rPr>
              <a:t>Psychographically</a:t>
            </a:r>
            <a:r>
              <a:rPr lang="en-US" sz="1100" kern="1200" dirty="0">
                <a:solidFill>
                  <a:schemeClr val="tx1"/>
                </a:solidFill>
                <a:effectLst/>
                <a:latin typeface="+mn-lt"/>
                <a:ea typeface="+mn-ea"/>
                <a:cs typeface="+mn-cs"/>
              </a:rPr>
              <a:t>, we also have consumers who preferred social cafes and were deal-seekers (</a:t>
            </a:r>
            <a:r>
              <a:rPr lang="en-US" sz="1100" kern="1200" dirty="0" err="1">
                <a:solidFill>
                  <a:schemeClr val="tx1"/>
                </a:solidFill>
                <a:effectLst/>
                <a:latin typeface="+mn-lt"/>
                <a:ea typeface="+mn-ea"/>
                <a:cs typeface="+mn-cs"/>
              </a:rPr>
              <a:t>Changchenkit</a:t>
            </a:r>
            <a:r>
              <a:rPr lang="en-US" sz="1100" kern="1200" dirty="0">
                <a:solidFill>
                  <a:schemeClr val="tx1"/>
                </a:solidFill>
                <a:effectLst/>
                <a:latin typeface="+mn-lt"/>
                <a:ea typeface="+mn-ea"/>
                <a:cs typeface="+mn-cs"/>
              </a:rPr>
              <a:t>, 2024). In </a:t>
            </a:r>
            <a:r>
              <a:rPr lang="en-US" sz="1100" kern="1200" dirty="0" err="1">
                <a:solidFill>
                  <a:schemeClr val="tx1"/>
                </a:solidFill>
                <a:effectLst/>
                <a:latin typeface="+mn-lt"/>
                <a:ea typeface="+mn-ea"/>
                <a:cs typeface="+mn-cs"/>
              </a:rPr>
              <a:t>behavioural</a:t>
            </a:r>
            <a:r>
              <a:rPr lang="en-US" sz="1100" kern="1200" dirty="0">
                <a:solidFill>
                  <a:schemeClr val="tx1"/>
                </a:solidFill>
                <a:effectLst/>
                <a:latin typeface="+mn-lt"/>
                <a:ea typeface="+mn-ea"/>
                <a:cs typeface="+mn-cs"/>
              </a:rPr>
              <a:t> aspect, the social media and word-of-mouth influence them in the search of new cafes. They are eager to encounter culturally-based realities. Their expectations are, tradition, community, convenience under one roof, which has been offered in our brand, crossing taste to the tech-savvy service.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Now</a:t>
            </a:r>
            <a:r>
              <a:rPr lang="en-US" sz="1100" kern="1200" baseline="0" dirty="0">
                <a:solidFill>
                  <a:schemeClr val="tx1"/>
                </a:solidFill>
                <a:effectLst/>
                <a:latin typeface="+mn-lt"/>
                <a:ea typeface="+mn-ea"/>
                <a:cs typeface="+mn-cs"/>
              </a:rPr>
              <a:t> We will discuss product strategy. </a:t>
            </a:r>
            <a:r>
              <a:rPr lang="en-US" sz="1100" kern="1200" dirty="0">
                <a:solidFill>
                  <a:schemeClr val="tx1"/>
                </a:solidFill>
                <a:effectLst/>
                <a:latin typeface="+mn-lt"/>
                <a:ea typeface="+mn-ea"/>
                <a:cs typeface="+mn-cs"/>
              </a:rPr>
              <a:t>The product is little ice Arabic coffee, although we also sell </a:t>
            </a:r>
            <a:r>
              <a:rPr lang="en-US" sz="1100" kern="1200" dirty="0" err="1">
                <a:solidFill>
                  <a:schemeClr val="tx1"/>
                </a:solidFill>
                <a:effectLst/>
                <a:latin typeface="+mn-lt"/>
                <a:ea typeface="+mn-ea"/>
                <a:cs typeface="+mn-cs"/>
              </a:rPr>
              <a:t>Qahwa</a:t>
            </a:r>
            <a:r>
              <a:rPr lang="en-US" sz="1100" kern="1200" dirty="0">
                <a:solidFill>
                  <a:schemeClr val="tx1"/>
                </a:solidFill>
                <a:effectLst/>
                <a:latin typeface="+mn-lt"/>
                <a:ea typeface="+mn-ea"/>
                <a:cs typeface="+mn-cs"/>
              </a:rPr>
              <a:t>, juices, and snacks (Yusuf &amp; </a:t>
            </a:r>
            <a:r>
              <a:rPr lang="en-US" sz="1100" kern="1200" dirty="0" err="1">
                <a:solidFill>
                  <a:schemeClr val="tx1"/>
                </a:solidFill>
                <a:effectLst/>
                <a:latin typeface="+mn-lt"/>
                <a:ea typeface="+mn-ea"/>
                <a:cs typeface="+mn-cs"/>
              </a:rPr>
              <a:t>Matiin</a:t>
            </a:r>
            <a:r>
              <a:rPr lang="en-US" sz="1100" kern="1200" dirty="0">
                <a:solidFill>
                  <a:schemeClr val="tx1"/>
                </a:solidFill>
                <a:effectLst/>
                <a:latin typeface="+mn-lt"/>
                <a:ea typeface="+mn-ea"/>
                <a:cs typeface="+mn-cs"/>
              </a:rPr>
              <a:t>, 2022). We also intend to utilize bamboo </a:t>
            </a:r>
            <a:r>
              <a:rPr lang="en-US" sz="1100" kern="1200" dirty="0" err="1">
                <a:solidFill>
                  <a:schemeClr val="tx1"/>
                </a:solidFill>
                <a:effectLst/>
                <a:latin typeface="+mn-lt"/>
                <a:ea typeface="+mn-ea"/>
                <a:cs typeface="+mn-cs"/>
              </a:rPr>
              <a:t>fibre</a:t>
            </a:r>
            <a:r>
              <a:rPr lang="en-US" sz="1100" kern="1200" dirty="0">
                <a:solidFill>
                  <a:schemeClr val="tx1"/>
                </a:solidFill>
                <a:effectLst/>
                <a:latin typeface="+mn-lt"/>
                <a:ea typeface="+mn-ea"/>
                <a:cs typeface="+mn-cs"/>
              </a:rPr>
              <a:t> cups, light-</a:t>
            </a:r>
            <a:r>
              <a:rPr lang="en-US" sz="1100" kern="1200" dirty="0" err="1">
                <a:solidFill>
                  <a:schemeClr val="tx1"/>
                </a:solidFill>
                <a:effectLst/>
                <a:latin typeface="+mn-lt"/>
                <a:ea typeface="+mn-ea"/>
                <a:cs typeface="+mn-cs"/>
              </a:rPr>
              <a:t>coloured</a:t>
            </a:r>
            <a:r>
              <a:rPr lang="en-US" sz="1100" kern="1200" dirty="0">
                <a:solidFill>
                  <a:schemeClr val="tx1"/>
                </a:solidFill>
                <a:effectLst/>
                <a:latin typeface="+mn-lt"/>
                <a:ea typeface="+mn-ea"/>
                <a:cs typeface="+mn-cs"/>
              </a:rPr>
              <a:t> logos, and Arabic-style interiors in order to display our brand values (</a:t>
            </a:r>
            <a:r>
              <a:rPr lang="en-US" sz="1100" kern="1200" dirty="0" err="1">
                <a:solidFill>
                  <a:schemeClr val="tx1"/>
                </a:solidFill>
                <a:effectLst/>
                <a:latin typeface="+mn-lt"/>
                <a:ea typeface="+mn-ea"/>
                <a:cs typeface="+mn-cs"/>
              </a:rPr>
              <a:t>Galchynska</a:t>
            </a:r>
            <a:r>
              <a:rPr lang="en-US" sz="1100" kern="1200" dirty="0">
                <a:solidFill>
                  <a:schemeClr val="tx1"/>
                </a:solidFill>
                <a:effectLst/>
                <a:latin typeface="+mn-lt"/>
                <a:ea typeface="+mn-ea"/>
                <a:cs typeface="+mn-cs"/>
              </a:rPr>
              <a:t>, 2023). The placement strategy targets busy areas such as the workplace and college. The direct and selective distribution approaches will be employed to guarantee uniform service and keep control of quality (Smith, 2025; Mohsen et al., 2023). All the cafes will be aesthetically similar in order to build the brand loyalty and consumer confidence through every cafe.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62000" y="1096963"/>
            <a:ext cx="9753600" cy="5486400"/>
          </a:xfrm>
        </p:spPr>
      </p:sp>
      <p:sp>
        <p:nvSpPr>
          <p:cNvPr id="3" name="Notes Placeholder 2"/>
          <p:cNvSpPr>
            <a:spLocks noGrp="1"/>
          </p:cNvSpPr>
          <p:nvPr>
            <p:ph type="body" idx="1"/>
          </p:nvPr>
        </p:nvSpPr>
        <p:spPr/>
        <p:txBody>
          <a:bodyPr/>
          <a:lstStyle/>
          <a:p>
            <a:r>
              <a:rPr lang="en-US" sz="1100" kern="1200" dirty="0">
                <a:solidFill>
                  <a:schemeClr val="tx1"/>
                </a:solidFill>
                <a:effectLst/>
                <a:latin typeface="+mn-lt"/>
                <a:ea typeface="+mn-ea"/>
                <a:cs typeface="+mn-cs"/>
              </a:rPr>
              <a:t>As our main focus is</a:t>
            </a:r>
            <a:r>
              <a:rPr lang="en-US" sz="1100" kern="1200" baseline="0" dirty="0">
                <a:solidFill>
                  <a:schemeClr val="tx1"/>
                </a:solidFill>
                <a:effectLst/>
                <a:latin typeface="+mn-lt"/>
                <a:ea typeface="+mn-ea"/>
                <a:cs typeface="+mn-cs"/>
              </a:rPr>
              <a:t> promotion and pricing of product. In this case, </a:t>
            </a:r>
            <a:r>
              <a:rPr lang="en-US" sz="1100" kern="1200" dirty="0">
                <a:solidFill>
                  <a:schemeClr val="tx1"/>
                </a:solidFill>
                <a:effectLst/>
                <a:latin typeface="+mn-lt"/>
                <a:ea typeface="+mn-ea"/>
                <a:cs typeface="+mn-cs"/>
              </a:rPr>
              <a:t>We will use social media </a:t>
            </a:r>
            <a:r>
              <a:rPr lang="en-US" sz="1100" kern="1200" dirty="0" err="1">
                <a:solidFill>
                  <a:schemeClr val="tx1"/>
                </a:solidFill>
                <a:effectLst/>
                <a:latin typeface="+mn-lt"/>
                <a:ea typeface="+mn-ea"/>
                <a:cs typeface="+mn-cs"/>
              </a:rPr>
              <a:t>Instagram</a:t>
            </a:r>
            <a:r>
              <a:rPr lang="en-US" sz="1100" kern="1200" dirty="0">
                <a:solidFill>
                  <a:schemeClr val="tx1"/>
                </a:solidFill>
                <a:effectLst/>
                <a:latin typeface="+mn-lt"/>
                <a:ea typeface="+mn-ea"/>
                <a:cs typeface="+mn-cs"/>
              </a:rPr>
              <a:t>, </a:t>
            </a:r>
            <a:r>
              <a:rPr lang="en-US" sz="1100" kern="1200" dirty="0" err="1">
                <a:solidFill>
                  <a:schemeClr val="tx1"/>
                </a:solidFill>
                <a:effectLst/>
                <a:latin typeface="+mn-lt"/>
                <a:ea typeface="+mn-ea"/>
                <a:cs typeface="+mn-cs"/>
              </a:rPr>
              <a:t>TikTok</a:t>
            </a:r>
            <a:r>
              <a:rPr lang="en-US" sz="1100" kern="1200" dirty="0">
                <a:solidFill>
                  <a:schemeClr val="tx1"/>
                </a:solidFill>
                <a:effectLst/>
                <a:latin typeface="+mn-lt"/>
                <a:ea typeface="+mn-ea"/>
                <a:cs typeface="+mn-cs"/>
              </a:rPr>
              <a:t>, and Facebook to get to our audience because most of our target population spends 3+ hours a day on these platforms (</a:t>
            </a:r>
            <a:r>
              <a:rPr lang="en-US" sz="1100" kern="1200" dirty="0" err="1">
                <a:solidFill>
                  <a:schemeClr val="tx1"/>
                </a:solidFill>
                <a:effectLst/>
                <a:latin typeface="+mn-lt"/>
                <a:ea typeface="+mn-ea"/>
                <a:cs typeface="+mn-cs"/>
              </a:rPr>
              <a:t>McTague</a:t>
            </a:r>
            <a:r>
              <a:rPr lang="en-US" sz="1100" kern="1200" dirty="0">
                <a:solidFill>
                  <a:schemeClr val="tx1"/>
                </a:solidFill>
                <a:effectLst/>
                <a:latin typeface="+mn-lt"/>
                <a:ea typeface="+mn-ea"/>
                <a:cs typeface="+mn-cs"/>
              </a:rPr>
              <a:t>, 2024). We will post reels depicting the atmosphere, hygiene of the kitchen, and the experience of the customers. The pricing model will be competitive in the manner of Starbucks and Flat White yet be adapted to our segment of the population (Ali &amp; Anwar, 2021). We will also employ the use of psychological pricing options to strengthen the elite image of the café and ensure that people do not feel the strain of the pricing (Wells, 2022). The contributions to blogs and websites will assist us in making our customers enjoy and maintain them online.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5596976"/>
            <a:ext cx="14641742"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lIns="130622" tIns="65311" rIns="130622" bIns="65311" anchor="ctr"/>
          <a:lstStyle/>
          <a:p>
            <a:pPr algn="ctr" eaLnBrk="1" latinLnBrk="0" hangingPunct="1"/>
            <a:endParaRPr kumimoji="0" lang="en-US"/>
          </a:p>
        </p:txBody>
      </p:sp>
      <p:sp>
        <p:nvSpPr>
          <p:cNvPr id="9" name="Title 8"/>
          <p:cNvSpPr>
            <a:spLocks noGrp="1"/>
          </p:cNvSpPr>
          <p:nvPr>
            <p:ph type="ctrTitle"/>
          </p:nvPr>
        </p:nvSpPr>
        <p:spPr>
          <a:xfrm>
            <a:off x="1097280" y="2103122"/>
            <a:ext cx="12435840" cy="2195713"/>
          </a:xfrm>
        </p:spPr>
        <p:txBody>
          <a:bodyPr vert="horz" anchor="b">
            <a:normAutofit/>
            <a:scene3d>
              <a:camera prst="orthographicFront"/>
              <a:lightRig rig="soft" dir="t"/>
            </a:scene3d>
            <a:sp3d prstMaterial="softEdge">
              <a:bevelT w="25400" h="25400"/>
            </a:sp3d>
          </a:bodyPr>
          <a:lstStyle>
            <a:lvl1pPr algn="r">
              <a:defRPr sz="69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1097280" y="4333928"/>
            <a:ext cx="12435840" cy="1439645"/>
          </a:xfrm>
        </p:spPr>
        <p:txBody>
          <a:bodyPr lIns="65311" rIns="65311"/>
          <a:lstStyle>
            <a:lvl1pPr marL="0" marR="91435" indent="0" algn="r">
              <a:buNone/>
              <a:defRPr>
                <a:solidFill>
                  <a:schemeClr val="tx2"/>
                </a:solidFill>
              </a:defRPr>
            </a:lvl1pPr>
            <a:lvl2pPr marL="653110" indent="0" algn="ctr">
              <a:buNone/>
            </a:lvl2pPr>
            <a:lvl3pPr marL="1306220" indent="0" algn="ctr">
              <a:buNone/>
            </a:lvl3pPr>
            <a:lvl4pPr marL="1959331" indent="0" algn="ctr">
              <a:buNone/>
            </a:lvl4pPr>
            <a:lvl5pPr marL="2612441" indent="0" algn="ctr">
              <a:buNone/>
            </a:lvl5pPr>
            <a:lvl6pPr marL="3265551" indent="0" algn="ctr">
              <a:buNone/>
            </a:lvl6pPr>
            <a:lvl7pPr marL="3918661" indent="0" algn="ctr">
              <a:buNone/>
            </a:lvl7pPr>
            <a:lvl8pPr marL="4571771" indent="0" algn="ctr">
              <a:buNone/>
            </a:lvl8pPr>
            <a:lvl9pPr marL="5224882" indent="0" algn="ctr">
              <a:buNone/>
            </a:lvl9pPr>
            <a:extLst/>
          </a:lstStyle>
          <a:p>
            <a:r>
              <a:rPr kumimoji="0" lang="en-US"/>
              <a:t>Click to edit Master subtitle style</a:t>
            </a:r>
          </a:p>
        </p:txBody>
      </p:sp>
      <p:grpSp>
        <p:nvGrpSpPr>
          <p:cNvPr id="2" name="Group 1"/>
          <p:cNvGrpSpPr/>
          <p:nvPr/>
        </p:nvGrpSpPr>
        <p:grpSpPr>
          <a:xfrm>
            <a:off x="-6023" y="5943600"/>
            <a:ext cx="14636424" cy="2294506"/>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0A98AF03-7270-45C2-A683-C5E353EF01A5}" type="datetime4">
              <a:rPr lang="en-US" smtClean="0"/>
              <a:pPr/>
              <a:t>June 21, 2025</a:t>
            </a:fld>
            <a:endParaRPr lang="en-US" dirty="0"/>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dirty="0"/>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8B37D5FE-740C-46F5-801A-FA5477D9711F}" type="slidenum">
              <a:rPr lang="en-US" smtClean="0"/>
              <a:pPr/>
              <a:t>‹#›</a:t>
            </a:fld>
            <a:endParaRPr lang="en-US" dirty="0"/>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731520" y="1777596"/>
            <a:ext cx="13167360" cy="526328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2FB5AFD-D735-4504-A039-ADEBB6448D55}" type="datetime4">
              <a:rPr lang="en-US" smtClean="0"/>
              <a:pPr/>
              <a:t>June 21,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7D5FE-740C-46F5-801A-FA5477D9711F}" type="slidenum">
              <a:rPr lang="en-US" smtClean="0"/>
              <a:pPr/>
              <a:t>‹#›</a:t>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950421" y="329569"/>
            <a:ext cx="2843952" cy="6711313"/>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731520" y="329569"/>
            <a:ext cx="10119360" cy="6711312"/>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AB5C8118-FB93-4E87-B380-0175F2FE2167}" type="datetime4">
              <a:rPr lang="en-US" smtClean="0"/>
              <a:pPr/>
              <a:t>June 21,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7D5FE-740C-46F5-801A-FA5477D9711F}" type="slidenum">
              <a:rPr lang="en-US" smtClean="0"/>
              <a:pPr/>
              <a:t>‹#›</a:t>
            </a:fld>
            <a:endParaRPr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05A93482-8E69-40F7-BCAD-5662A6CADB27}" type="datetime4">
              <a:rPr lang="en-US" smtClean="0"/>
              <a:pPr/>
              <a:t>June 21,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7D5FE-740C-46F5-801A-FA5477D9711F}" type="slidenum">
              <a:rPr lang="en-US" smtClean="0"/>
              <a:pPr/>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155802" y="1271654"/>
            <a:ext cx="12435840" cy="2194560"/>
          </a:xfrm>
        </p:spPr>
        <p:txBody>
          <a:bodyPr vert="horz" anchor="b">
            <a:normAutofit/>
            <a:scene3d>
              <a:camera prst="orthographicFront"/>
              <a:lightRig rig="soft" dir="t"/>
            </a:scene3d>
            <a:sp3d prstMaterial="softEdge">
              <a:bevelT w="25400" h="25400"/>
            </a:sp3d>
          </a:bodyPr>
          <a:lstStyle>
            <a:lvl1pPr algn="r">
              <a:buNone/>
              <a:defRPr sz="69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6276341" y="3518054"/>
            <a:ext cx="7315200" cy="1745866"/>
          </a:xfrm>
        </p:spPr>
        <p:txBody>
          <a:bodyPr lIns="130622" rIns="130622" anchor="t"/>
          <a:lstStyle>
            <a:lvl1pPr marL="0" indent="0" algn="l">
              <a:buNone/>
              <a:defRPr sz="3300">
                <a:solidFill>
                  <a:schemeClr val="tx1"/>
                </a:solidFill>
              </a:defRPr>
            </a:lvl1pPr>
            <a:lvl2pPr>
              <a:buNone/>
              <a:defRPr sz="2600">
                <a:solidFill>
                  <a:schemeClr val="tx1">
                    <a:tint val="75000"/>
                  </a:schemeClr>
                </a:solidFill>
              </a:defRPr>
            </a:lvl2pPr>
            <a:lvl3pPr>
              <a:buNone/>
              <a:defRPr sz="2300">
                <a:solidFill>
                  <a:schemeClr val="tx1">
                    <a:tint val="75000"/>
                  </a:schemeClr>
                </a:solidFill>
              </a:defRPr>
            </a:lvl3pPr>
            <a:lvl4pPr>
              <a:buNone/>
              <a:defRPr sz="2000">
                <a:solidFill>
                  <a:schemeClr val="tx1">
                    <a:tint val="75000"/>
                  </a:schemeClr>
                </a:solidFill>
              </a:defRPr>
            </a:lvl4pPr>
            <a:lvl5pPr>
              <a:buNone/>
              <a:defRPr sz="20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FBB7EAE1-CAAC-4AEF-919E-158692B1E55E}" type="datetime4">
              <a:rPr lang="en-US" smtClean="0"/>
              <a:pPr/>
              <a:t>June 21,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7D5FE-740C-46F5-801A-FA5477D9711F}" type="slidenum">
              <a:rPr lang="en-US" smtClean="0"/>
              <a:pPr/>
              <a:t>‹#›</a:t>
            </a:fld>
            <a:endParaRPr lang="en-US"/>
          </a:p>
        </p:txBody>
      </p:sp>
      <p:sp>
        <p:nvSpPr>
          <p:cNvPr id="7" name="Chevron 6"/>
          <p:cNvSpPr/>
          <p:nvPr/>
        </p:nvSpPr>
        <p:spPr>
          <a:xfrm>
            <a:off x="5818688" y="3606566"/>
            <a:ext cx="292608" cy="27432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lIns="130622" tIns="65311" rIns="130622" bIns="65311" anchor="ctr"/>
          <a:lstStyle/>
          <a:p>
            <a:pPr algn="l" eaLnBrk="1" latinLnBrk="0" hangingPunct="1"/>
            <a:endParaRPr kumimoji="0" lang="en-US"/>
          </a:p>
        </p:txBody>
      </p:sp>
      <p:sp>
        <p:nvSpPr>
          <p:cNvPr id="8" name="Chevron 7"/>
          <p:cNvSpPr/>
          <p:nvPr/>
        </p:nvSpPr>
        <p:spPr>
          <a:xfrm>
            <a:off x="5520422" y="3606566"/>
            <a:ext cx="292608" cy="27432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lIns="130622" tIns="65311" rIns="130622" bIns="65311"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731520" y="1777594"/>
            <a:ext cx="6461760" cy="5431156"/>
          </a:xfrm>
        </p:spPr>
        <p:txBody>
          <a:bodyPr/>
          <a:lstStyle>
            <a:lvl1pPr>
              <a:defRPr sz="4000"/>
            </a:lvl1pPr>
            <a:lvl2pPr>
              <a:defRPr sz="3400"/>
            </a:lvl2pPr>
            <a:lvl3pPr>
              <a:defRPr sz="2900"/>
            </a:lvl3pPr>
            <a:lvl4pPr>
              <a:defRPr sz="2600"/>
            </a:lvl4pPr>
            <a:lvl5pPr>
              <a:defRPr sz="2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7437120" y="1777594"/>
            <a:ext cx="6461760" cy="5431156"/>
          </a:xfrm>
        </p:spPr>
        <p:txBody>
          <a:bodyPr/>
          <a:lstStyle>
            <a:lvl1pPr>
              <a:defRPr sz="4000"/>
            </a:lvl1pPr>
            <a:lvl2pPr>
              <a:defRPr sz="3400"/>
            </a:lvl2pPr>
            <a:lvl3pPr>
              <a:defRPr sz="2900"/>
            </a:lvl3pPr>
            <a:lvl4pPr>
              <a:defRPr sz="2600"/>
            </a:lvl4pPr>
            <a:lvl5pPr>
              <a:defRPr sz="2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9525A706-D8F2-4D1A-855A-CADC92600C26}" type="datetime4">
              <a:rPr lang="en-US" smtClean="0"/>
              <a:pPr/>
              <a:t>June 21, 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7D5FE-740C-46F5-801A-FA5477D9711F}" type="slidenum">
              <a:rPr lang="en-US" smtClean="0"/>
              <a:pPr/>
              <a:t>‹#›</a:t>
            </a:fld>
            <a:endParaRPr lang="en-US"/>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31520" y="327660"/>
            <a:ext cx="13167360" cy="13716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731520" y="6492240"/>
            <a:ext cx="6464301" cy="914400"/>
          </a:xfrm>
          <a:solidFill>
            <a:schemeClr val="accent1"/>
          </a:solidFill>
          <a:ln w="9652">
            <a:solidFill>
              <a:schemeClr val="accent1"/>
            </a:solidFill>
            <a:miter lim="800000"/>
          </a:ln>
        </p:spPr>
        <p:txBody>
          <a:bodyPr lIns="261244" anchor="ctr"/>
          <a:lstStyle>
            <a:lvl1pPr marL="0" indent="0">
              <a:buNone/>
              <a:defRPr sz="3400" b="0">
                <a:solidFill>
                  <a:schemeClr val="bg1"/>
                </a:solidFill>
              </a:defRPr>
            </a:lvl1pPr>
            <a:lvl2pPr>
              <a:buNone/>
              <a:defRPr sz="2900" b="1"/>
            </a:lvl2pPr>
            <a:lvl3pPr>
              <a:buNone/>
              <a:defRPr sz="2600" b="1"/>
            </a:lvl3pPr>
            <a:lvl4pPr>
              <a:buNone/>
              <a:defRPr sz="2300" b="1"/>
            </a:lvl4pPr>
            <a:lvl5pPr>
              <a:buNone/>
              <a:defRPr sz="23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7432042" y="6492240"/>
            <a:ext cx="6466840" cy="914400"/>
          </a:xfrm>
          <a:solidFill>
            <a:schemeClr val="accent1"/>
          </a:solidFill>
          <a:ln w="9652">
            <a:solidFill>
              <a:schemeClr val="accent1"/>
            </a:solidFill>
            <a:miter lim="800000"/>
          </a:ln>
        </p:spPr>
        <p:txBody>
          <a:bodyPr lIns="261244" anchor="ctr"/>
          <a:lstStyle>
            <a:lvl1pPr marL="0" indent="0">
              <a:buNone/>
              <a:defRPr sz="3400" b="0">
                <a:solidFill>
                  <a:schemeClr val="bg1"/>
                </a:solidFill>
              </a:defRPr>
            </a:lvl1pPr>
            <a:lvl2pPr>
              <a:buNone/>
              <a:defRPr sz="2900" b="1"/>
            </a:lvl2pPr>
            <a:lvl3pPr>
              <a:buNone/>
              <a:defRPr sz="2600" b="1"/>
            </a:lvl3pPr>
            <a:lvl4pPr>
              <a:buNone/>
              <a:defRPr sz="2300" b="1"/>
            </a:lvl4pPr>
            <a:lvl5pPr>
              <a:buNone/>
              <a:defRPr sz="23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731520" y="1733153"/>
            <a:ext cx="6464301" cy="4730116"/>
          </a:xfrm>
          <a:ln>
            <a:noFill/>
            <a:prstDash val="sysDash"/>
            <a:miter lim="800000"/>
          </a:ln>
        </p:spPr>
        <p:txBody>
          <a:bodyPr/>
          <a:lstStyle>
            <a:lvl1pPr>
              <a:defRPr sz="3400"/>
            </a:lvl1pPr>
            <a:lvl2pPr>
              <a:defRPr sz="2900"/>
            </a:lvl2pPr>
            <a:lvl3pPr>
              <a:defRPr sz="2600"/>
            </a:lvl3pPr>
            <a:lvl4pPr>
              <a:defRPr sz="2300"/>
            </a:lvl4pPr>
            <a:lvl5pPr>
              <a:defRPr sz="23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7432041" y="1733153"/>
            <a:ext cx="6466840" cy="4730116"/>
          </a:xfrm>
          <a:ln>
            <a:noFill/>
            <a:prstDash val="sysDash"/>
            <a:miter lim="800000"/>
          </a:ln>
        </p:spPr>
        <p:txBody>
          <a:bodyPr/>
          <a:lstStyle>
            <a:lvl1pPr>
              <a:spcBef>
                <a:spcPts val="0"/>
              </a:spcBef>
              <a:defRPr sz="3400"/>
            </a:lvl1pPr>
            <a:lvl2pPr>
              <a:defRPr sz="2900"/>
            </a:lvl2pPr>
            <a:lvl3pPr>
              <a:defRPr sz="2600"/>
            </a:lvl3pPr>
            <a:lvl4pPr>
              <a:defRPr sz="2300"/>
            </a:lvl4pPr>
            <a:lvl5pPr>
              <a:defRPr sz="23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99B4F123-1704-49AC-9D15-C4B1462B8014}" type="datetime4">
              <a:rPr lang="en-US" smtClean="0"/>
              <a:pPr/>
              <a:t>June 21, 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37D5FE-740C-46F5-801A-FA5477D9711F}"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E3127EC2-47FB-48A1-8644-C8A81DDAA119}" type="datetime4">
              <a:rPr lang="en-US" smtClean="0"/>
              <a:pPr/>
              <a:t>June 21, 2025</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B37D5FE-740C-46F5-801A-FA5477D9711F}" type="slidenum">
              <a:rPr lang="en-US" smtClean="0"/>
              <a:pPr/>
              <a:t>‹#›</a:t>
            </a:fld>
            <a:endParaRPr lang="en-US"/>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3EC3ED-7435-49F9-84C8-03CCA2F8DEDB}" type="datetime4">
              <a:rPr lang="en-US" smtClean="0"/>
              <a:pPr/>
              <a:t>June 21, 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7D5FE-740C-46F5-801A-FA5477D9711F}" type="slidenum">
              <a:rPr lang="en-US" smtClean="0"/>
              <a:pPr/>
              <a:t>‹#›</a:t>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463040" y="5852160"/>
            <a:ext cx="11970842" cy="548640"/>
          </a:xfrm>
        </p:spPr>
        <p:txBody>
          <a:bodyPr vert="horz" anchor="t">
            <a:noAutofit/>
            <a:sp3d prstMaterial="softEdge">
              <a:bevelT w="0" h="0"/>
            </a:sp3d>
          </a:bodyPr>
          <a:lstStyle>
            <a:lvl1pPr algn="r">
              <a:buNone/>
              <a:defRPr sz="36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7071360" y="6426122"/>
            <a:ext cx="6359347" cy="1097280"/>
          </a:xfrm>
        </p:spPr>
        <p:txBody>
          <a:bodyPr/>
          <a:lstStyle>
            <a:lvl1pPr marL="0" indent="0" algn="r">
              <a:buNone/>
              <a:defRPr sz="2300"/>
            </a:lvl1pPr>
            <a:lvl2pPr>
              <a:buNone/>
              <a:defRPr sz="1700"/>
            </a:lvl2pPr>
            <a:lvl3pPr>
              <a:buNone/>
              <a:defRPr sz="1400"/>
            </a:lvl3pPr>
            <a:lvl4pPr>
              <a:buNone/>
              <a:defRPr sz="1300"/>
            </a:lvl4pPr>
            <a:lvl5pPr>
              <a:buNone/>
              <a:defRPr sz="13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1463040" y="329184"/>
            <a:ext cx="11967667" cy="5486400"/>
          </a:xfrm>
        </p:spPr>
        <p:txBody>
          <a:bodyPr/>
          <a:lstStyle>
            <a:lvl1pPr>
              <a:defRPr sz="4600"/>
            </a:lvl1pPr>
            <a:lvl2pPr>
              <a:defRPr sz="4000"/>
            </a:lvl2pPr>
            <a:lvl3pPr>
              <a:defRPr sz="3400"/>
            </a:lvl3pPr>
            <a:lvl4pPr>
              <a:defRPr sz="2900"/>
            </a:lvl4pPr>
            <a:lvl5pPr>
              <a:defRPr sz="29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10763251" y="7689533"/>
            <a:ext cx="3072384" cy="438912"/>
          </a:xfrm>
        </p:spPr>
        <p:txBody>
          <a:bodyPr/>
          <a:lstStyle/>
          <a:p>
            <a:fld id="{3FC49BF1-FCD3-4395-8FF6-0047AF66228E}" type="datetime4">
              <a:rPr lang="en-US" smtClean="0"/>
              <a:pPr/>
              <a:t>June 21, 2025</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B37D5FE-740C-46F5-801A-FA5477D9711F}"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825971" y="6532083"/>
            <a:ext cx="11460480" cy="777878"/>
          </a:xfrm>
          <a:noFill/>
        </p:spPr>
        <p:txBody>
          <a:bodyPr lIns="130622" tIns="0" rIns="130622" anchor="t"/>
          <a:lstStyle>
            <a:lvl1pPr marL="0" marR="26124" indent="0" algn="r">
              <a:buNone/>
              <a:defRPr sz="2000"/>
            </a:lvl1pPr>
            <a:lvl2pPr>
              <a:defRPr sz="1700"/>
            </a:lvl2pPr>
            <a:lvl3pPr>
              <a:defRPr sz="1400"/>
            </a:lvl3pPr>
            <a:lvl4pPr>
              <a:defRPr sz="1300"/>
            </a:lvl4pPr>
            <a:lvl5pPr>
              <a:defRPr sz="13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365760" y="227962"/>
            <a:ext cx="13898880" cy="5266944"/>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46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CA861222-2C8B-4501-BE87-6797EC025925}" type="datetime4">
              <a:rPr lang="en-US" smtClean="0"/>
              <a:pPr/>
              <a:t>June 21, 2025</a:t>
            </a:fld>
            <a:endParaRPr lang="en-US"/>
          </a:p>
        </p:txBody>
      </p:sp>
      <p:sp>
        <p:nvSpPr>
          <p:cNvPr id="6" name="Footer Placeholder 5"/>
          <p:cNvSpPr>
            <a:spLocks noGrp="1"/>
          </p:cNvSpPr>
          <p:nvPr>
            <p:ph type="ftr" sz="quarter" idx="11"/>
          </p:nvPr>
        </p:nvSpPr>
        <p:spPr>
          <a:xfrm>
            <a:off x="7008116" y="7689533"/>
            <a:ext cx="3761090" cy="438150"/>
          </a:xfrm>
        </p:spPr>
        <p:txBody>
          <a:bodyPr/>
          <a:lstStyle>
            <a:lvl1pPr>
              <a:defRPr>
                <a:solidFill>
                  <a:schemeClr val="tx1"/>
                </a:solidFill>
              </a:defRPr>
            </a:lvl1pPr>
            <a:extLst/>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8B37D5FE-740C-46F5-801A-FA5477D9711F}" type="slidenum">
              <a:rPr lang="en-US" smtClean="0"/>
              <a:pPr/>
              <a:t>‹#›</a:t>
            </a:fld>
            <a:endParaRPr lang="en-US"/>
          </a:p>
        </p:txBody>
      </p:sp>
      <p:sp>
        <p:nvSpPr>
          <p:cNvPr id="2" name="Title 1"/>
          <p:cNvSpPr>
            <a:spLocks noGrp="1"/>
          </p:cNvSpPr>
          <p:nvPr>
            <p:ph type="title"/>
          </p:nvPr>
        </p:nvSpPr>
        <p:spPr>
          <a:xfrm>
            <a:off x="365760" y="5838147"/>
            <a:ext cx="12920691" cy="675206"/>
          </a:xfrm>
          <a:noFill/>
        </p:spPr>
        <p:txBody>
          <a:bodyPr anchor="t">
            <a:sp3d prstMaterial="softEdge"/>
          </a:bodyPr>
          <a:lstStyle>
            <a:lvl1pPr marR="0" algn="r">
              <a:buNone/>
              <a:defRPr sz="43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798837" y="7133923"/>
            <a:ext cx="7904998" cy="110529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130622" tIns="65311" rIns="130622" bIns="65311" anchor="t" compatLnSpc="1"/>
          <a:lstStyle/>
          <a:p>
            <a:endParaRPr kumimoji="0" lang="en-US"/>
          </a:p>
        </p:txBody>
      </p:sp>
      <p:sp>
        <p:nvSpPr>
          <p:cNvPr id="9" name="Freeform 8"/>
          <p:cNvSpPr>
            <a:spLocks/>
          </p:cNvSpPr>
          <p:nvPr/>
        </p:nvSpPr>
        <p:spPr bwMode="auto">
          <a:xfrm>
            <a:off x="777148" y="7126813"/>
            <a:ext cx="5904722" cy="112014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130622" tIns="65311" rIns="130622" bIns="65311" anchor="t" compatLnSpc="1"/>
          <a:lstStyle/>
          <a:p>
            <a:endParaRPr kumimoji="0" lang="en-US"/>
          </a:p>
        </p:txBody>
      </p:sp>
      <p:sp>
        <p:nvSpPr>
          <p:cNvPr id="10" name="Right Triangle 9"/>
          <p:cNvSpPr>
            <a:spLocks/>
          </p:cNvSpPr>
          <p:nvPr/>
        </p:nvSpPr>
        <p:spPr bwMode="auto">
          <a:xfrm>
            <a:off x="-9667" y="6949503"/>
            <a:ext cx="5443702" cy="1297042"/>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130622" tIns="65311" rIns="130622" bIns="65311" anchor="ctr" compatLnSpc="1"/>
          <a:lstStyle/>
          <a:p>
            <a:pPr algn="ctr" eaLnBrk="1" latinLnBrk="0" hangingPunct="1"/>
            <a:endParaRPr kumimoji="0" lang="en-US"/>
          </a:p>
        </p:txBody>
      </p:sp>
      <p:cxnSp>
        <p:nvCxnSpPr>
          <p:cNvPr id="11" name="Straight Connector 10"/>
          <p:cNvCxnSpPr/>
          <p:nvPr/>
        </p:nvCxnSpPr>
        <p:spPr>
          <a:xfrm>
            <a:off x="-14778" y="6945286"/>
            <a:ext cx="5448814" cy="1301260"/>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13862579" y="5986128"/>
            <a:ext cx="292608" cy="27432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lIns="130622" tIns="65311" rIns="130622" bIns="65311" anchor="ctr"/>
          <a:lstStyle/>
          <a:p>
            <a:pPr algn="l" eaLnBrk="1" latinLnBrk="0" hangingPunct="1"/>
            <a:endParaRPr kumimoji="0" lang="en-US"/>
          </a:p>
        </p:txBody>
      </p:sp>
      <p:sp>
        <p:nvSpPr>
          <p:cNvPr id="13" name="Chevron 12"/>
          <p:cNvSpPr/>
          <p:nvPr/>
        </p:nvSpPr>
        <p:spPr>
          <a:xfrm>
            <a:off x="13564314" y="5986128"/>
            <a:ext cx="292608" cy="27432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lIns="130622" tIns="65311" rIns="130622" bIns="65311"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jpe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798837" y="7133923"/>
            <a:ext cx="7904998" cy="110529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130622" tIns="65311" rIns="130622" bIns="65311" anchor="t" compatLnSpc="1"/>
          <a:lstStyle/>
          <a:p>
            <a:endParaRPr kumimoji="0" lang="en-US"/>
          </a:p>
        </p:txBody>
      </p:sp>
      <p:sp>
        <p:nvSpPr>
          <p:cNvPr id="12" name="Freeform 11"/>
          <p:cNvSpPr>
            <a:spLocks/>
          </p:cNvSpPr>
          <p:nvPr/>
        </p:nvSpPr>
        <p:spPr bwMode="auto">
          <a:xfrm>
            <a:off x="777148" y="7126813"/>
            <a:ext cx="5904722" cy="112014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130622" tIns="65311" rIns="130622" bIns="65311" anchor="t" compatLnSpc="1"/>
          <a:lstStyle/>
          <a:p>
            <a:endParaRPr kumimoji="0" lang="en-US"/>
          </a:p>
        </p:txBody>
      </p:sp>
      <p:sp>
        <p:nvSpPr>
          <p:cNvPr id="14" name="Right Triangle 13"/>
          <p:cNvSpPr>
            <a:spLocks/>
          </p:cNvSpPr>
          <p:nvPr/>
        </p:nvSpPr>
        <p:spPr bwMode="auto">
          <a:xfrm>
            <a:off x="-9667" y="6949503"/>
            <a:ext cx="5443702" cy="1297042"/>
          </a:xfrm>
          <a:prstGeom prst="rtTriangle">
            <a:avLst/>
          </a:prstGeom>
          <a:blipFill>
            <a:blip r:embed="rId2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130622" tIns="65311" rIns="130622" bIns="65311" anchor="ctr" compatLnSpc="1"/>
          <a:lstStyle/>
          <a:p>
            <a:pPr algn="ctr" eaLnBrk="1" latinLnBrk="0" hangingPunct="1"/>
            <a:endParaRPr kumimoji="0" lang="en-US"/>
          </a:p>
        </p:txBody>
      </p:sp>
      <p:cxnSp>
        <p:nvCxnSpPr>
          <p:cNvPr id="15" name="Straight Connector 14"/>
          <p:cNvCxnSpPr/>
          <p:nvPr/>
        </p:nvCxnSpPr>
        <p:spPr>
          <a:xfrm>
            <a:off x="-14778" y="6945286"/>
            <a:ext cx="5448814" cy="1301260"/>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731520" y="329566"/>
            <a:ext cx="13167360" cy="1371600"/>
          </a:xfrm>
          <a:prstGeom prst="rect">
            <a:avLst/>
          </a:prstGeom>
        </p:spPr>
        <p:txBody>
          <a:bodyPr vert="horz" lIns="130622" tIns="65311" rIns="130622" bIns="65311"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731520" y="1777594"/>
            <a:ext cx="13167360" cy="5431156"/>
          </a:xfrm>
          <a:prstGeom prst="rect">
            <a:avLst/>
          </a:prstGeom>
        </p:spPr>
        <p:txBody>
          <a:bodyPr vert="horz" lIns="130622" tIns="65311" rIns="130622" bIns="65311">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10763251" y="7689533"/>
            <a:ext cx="3072384" cy="438912"/>
          </a:xfrm>
          <a:prstGeom prst="rect">
            <a:avLst/>
          </a:prstGeom>
        </p:spPr>
        <p:txBody>
          <a:bodyPr vert="horz" lIns="130622" tIns="65311" rIns="130622" bIns="65311" anchor="b"/>
          <a:lstStyle>
            <a:lvl1pPr algn="l" eaLnBrk="1" latinLnBrk="0" hangingPunct="1">
              <a:defRPr kumimoji="0" sz="1400">
                <a:solidFill>
                  <a:schemeClr val="tx1"/>
                </a:solidFill>
              </a:defRPr>
            </a:lvl1pPr>
            <a:extLst/>
          </a:lstStyle>
          <a:p>
            <a:fld id="{16C01193-8287-4834-A286-6B880643E934}" type="datetime4">
              <a:rPr lang="en-US" smtClean="0"/>
              <a:pPr/>
              <a:t>June 21, 2025</a:t>
            </a:fld>
            <a:endParaRPr lang="en-US"/>
          </a:p>
        </p:txBody>
      </p:sp>
      <p:sp>
        <p:nvSpPr>
          <p:cNvPr id="22" name="Footer Placeholder 21"/>
          <p:cNvSpPr>
            <a:spLocks noGrp="1"/>
          </p:cNvSpPr>
          <p:nvPr>
            <p:ph type="ftr" sz="quarter" idx="3"/>
          </p:nvPr>
        </p:nvSpPr>
        <p:spPr>
          <a:xfrm>
            <a:off x="7008116" y="7689533"/>
            <a:ext cx="3761090" cy="438150"/>
          </a:xfrm>
          <a:prstGeom prst="rect">
            <a:avLst/>
          </a:prstGeom>
        </p:spPr>
        <p:txBody>
          <a:bodyPr vert="horz" lIns="130622" tIns="65311" rIns="130622" bIns="65311" anchor="b"/>
          <a:lstStyle>
            <a:lvl1pPr algn="r" eaLnBrk="1" latinLnBrk="0" hangingPunct="1">
              <a:defRPr kumimoji="0" sz="1400">
                <a:solidFill>
                  <a:schemeClr val="tx1"/>
                </a:solidFill>
              </a:defRPr>
            </a:lvl1pPr>
            <a:extLst/>
          </a:lstStyle>
          <a:p>
            <a:endParaRPr lang="en-US" dirty="0"/>
          </a:p>
        </p:txBody>
      </p:sp>
      <p:sp>
        <p:nvSpPr>
          <p:cNvPr id="18" name="Slide Number Placeholder 17"/>
          <p:cNvSpPr>
            <a:spLocks noGrp="1"/>
          </p:cNvSpPr>
          <p:nvPr>
            <p:ph type="sldNum" sz="quarter" idx="4"/>
          </p:nvPr>
        </p:nvSpPr>
        <p:spPr>
          <a:xfrm>
            <a:off x="13835635" y="7689533"/>
            <a:ext cx="585216" cy="438150"/>
          </a:xfrm>
          <a:prstGeom prst="rect">
            <a:avLst/>
          </a:prstGeom>
        </p:spPr>
        <p:txBody>
          <a:bodyPr vert="horz" lIns="130622" tIns="65311" rIns="130622" bIns="65311" anchor="b"/>
          <a:lstStyle>
            <a:lvl1pPr algn="r" eaLnBrk="1" latinLnBrk="0" hangingPunct="1">
              <a:defRPr kumimoji="0" sz="1400" b="0">
                <a:solidFill>
                  <a:schemeClr val="tx1"/>
                </a:solidFill>
              </a:defRPr>
            </a:lvl1pPr>
            <a:extLst/>
          </a:lstStyle>
          <a:p>
            <a:fld id="{8B37D5FE-740C-46F5-801A-FA5477D9711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15" r:id="rId1"/>
    <p:sldLayoutId id="2147483816" r:id="rId2"/>
    <p:sldLayoutId id="2147483817" r:id="rId3"/>
    <p:sldLayoutId id="2147483818" r:id="rId4"/>
    <p:sldLayoutId id="2147483819" r:id="rId5"/>
    <p:sldLayoutId id="2147483820" r:id="rId6"/>
    <p:sldLayoutId id="2147483821" r:id="rId7"/>
    <p:sldLayoutId id="2147483822" r:id="rId8"/>
    <p:sldLayoutId id="2147483823" r:id="rId9"/>
    <p:sldLayoutId id="2147483824" r:id="rId10"/>
    <p:sldLayoutId id="2147483825" r:id="rId11"/>
    <p:sldLayoutId id="2147483826" r:id="rId12"/>
    <p:sldLayoutId id="2147483827" r:id="rId13"/>
    <p:sldLayoutId id="2147483828" r:id="rId14"/>
    <p:sldLayoutId id="2147483829" r:id="rId15"/>
    <p:sldLayoutId id="2147483830" r:id="rId16"/>
    <p:sldLayoutId id="2147483831" r:id="rId17"/>
    <p:sldLayoutId id="2147483832" r:id="rId18"/>
    <p:sldLayoutId id="2147483833" r:id="rId19"/>
    <p:sldLayoutId id="2147483834" r:id="rId20"/>
    <p:sldLayoutId id="2147483835" r:id="rId21"/>
  </p:sldLayoutIdLst>
  <p:hf sldNum="0" hdr="0" ftr="0" dt="0"/>
  <p:txStyles>
    <p:titleStyle>
      <a:lvl1pPr algn="l" rtl="0" eaLnBrk="1" latinLnBrk="0" hangingPunct="1">
        <a:spcBef>
          <a:spcPct val="0"/>
        </a:spcBef>
        <a:buNone/>
        <a:defRPr kumimoji="0" sz="59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522488" indent="-365742" algn="l" rtl="0" eaLnBrk="1" latinLnBrk="0" hangingPunct="1">
        <a:spcBef>
          <a:spcPts val="571"/>
        </a:spcBef>
        <a:spcAft>
          <a:spcPts val="0"/>
        </a:spcAft>
        <a:buClr>
          <a:schemeClr val="accent1"/>
        </a:buClr>
        <a:buSzPct val="68000"/>
        <a:buFont typeface="Wingdings 3"/>
        <a:buChar char=""/>
        <a:defRPr kumimoji="0" sz="3900" kern="1200">
          <a:solidFill>
            <a:schemeClr val="tx1"/>
          </a:solidFill>
          <a:latin typeface="+mn-lt"/>
          <a:ea typeface="+mn-ea"/>
          <a:cs typeface="+mn-cs"/>
        </a:defRPr>
      </a:lvl1pPr>
      <a:lvl2pPr marL="888230" indent="-326555" algn="l" rtl="0" eaLnBrk="1" latinLnBrk="0" hangingPunct="1">
        <a:spcBef>
          <a:spcPts val="463"/>
        </a:spcBef>
        <a:buClr>
          <a:schemeClr val="accent1"/>
        </a:buClr>
        <a:buFont typeface="Verdana"/>
        <a:buChar char="◦"/>
        <a:defRPr kumimoji="0" sz="3300" kern="1200">
          <a:solidFill>
            <a:schemeClr val="tx1"/>
          </a:solidFill>
          <a:latin typeface="+mn-lt"/>
          <a:ea typeface="+mn-ea"/>
          <a:cs typeface="+mn-cs"/>
        </a:defRPr>
      </a:lvl2pPr>
      <a:lvl3pPr marL="1227847" indent="-326555" algn="l" rtl="0" eaLnBrk="1" latinLnBrk="0" hangingPunct="1">
        <a:spcBef>
          <a:spcPts val="500"/>
        </a:spcBef>
        <a:buClr>
          <a:schemeClr val="accent2"/>
        </a:buClr>
        <a:buSzPct val="100000"/>
        <a:buFont typeface="Wingdings 2"/>
        <a:buChar char=""/>
        <a:defRPr kumimoji="0" sz="3000" kern="1200">
          <a:solidFill>
            <a:schemeClr val="tx1"/>
          </a:solidFill>
          <a:latin typeface="+mn-lt"/>
          <a:ea typeface="+mn-ea"/>
          <a:cs typeface="+mn-cs"/>
        </a:defRPr>
      </a:lvl3pPr>
      <a:lvl4pPr marL="1632776" indent="-326555" algn="l" rtl="0" eaLnBrk="1" latinLnBrk="0" hangingPunct="1">
        <a:spcBef>
          <a:spcPts val="500"/>
        </a:spcBef>
        <a:buClr>
          <a:schemeClr val="accent2"/>
        </a:buClr>
        <a:buFont typeface="Wingdings 2"/>
        <a:buChar char=""/>
        <a:defRPr kumimoji="0" sz="2700" kern="1200">
          <a:solidFill>
            <a:schemeClr val="tx1"/>
          </a:solidFill>
          <a:latin typeface="+mn-lt"/>
          <a:ea typeface="+mn-ea"/>
          <a:cs typeface="+mn-cs"/>
        </a:defRPr>
      </a:lvl4pPr>
      <a:lvl5pPr marL="1959331" indent="-326555" algn="l" rtl="0" eaLnBrk="1" latinLnBrk="0" hangingPunct="1">
        <a:spcBef>
          <a:spcPts val="500"/>
        </a:spcBef>
        <a:buClr>
          <a:schemeClr val="accent2"/>
        </a:buClr>
        <a:buFont typeface="Wingdings 2"/>
        <a:buChar char=""/>
        <a:defRPr kumimoji="0" sz="2600" kern="1200">
          <a:solidFill>
            <a:schemeClr val="tx1"/>
          </a:solidFill>
          <a:latin typeface="+mn-lt"/>
          <a:ea typeface="+mn-ea"/>
          <a:cs typeface="+mn-cs"/>
        </a:defRPr>
      </a:lvl5pPr>
      <a:lvl6pPr marL="2285886" indent="-326555" algn="l" rtl="0" eaLnBrk="1" latinLnBrk="0" hangingPunct="1">
        <a:spcBef>
          <a:spcPts val="500"/>
        </a:spcBef>
        <a:buClr>
          <a:schemeClr val="accent3"/>
        </a:buClr>
        <a:buFont typeface="Wingdings 2"/>
        <a:buChar char=""/>
        <a:defRPr kumimoji="0" sz="2600" kern="1200">
          <a:solidFill>
            <a:schemeClr val="tx1"/>
          </a:solidFill>
          <a:latin typeface="+mn-lt"/>
          <a:ea typeface="+mn-ea"/>
          <a:cs typeface="+mn-cs"/>
        </a:defRPr>
      </a:lvl6pPr>
      <a:lvl7pPr marL="2612441" indent="-326555" algn="l" rtl="0" eaLnBrk="1" latinLnBrk="0" hangingPunct="1">
        <a:spcBef>
          <a:spcPts val="500"/>
        </a:spcBef>
        <a:buClr>
          <a:schemeClr val="accent3"/>
        </a:buClr>
        <a:buFont typeface="Wingdings 2"/>
        <a:buChar char=""/>
        <a:defRPr kumimoji="0" sz="2300" kern="1200">
          <a:solidFill>
            <a:schemeClr val="tx1"/>
          </a:solidFill>
          <a:latin typeface="+mn-lt"/>
          <a:ea typeface="+mn-ea"/>
          <a:cs typeface="+mn-cs"/>
        </a:defRPr>
      </a:lvl7pPr>
      <a:lvl8pPr marL="2938996" indent="-326555" algn="l" rtl="0" eaLnBrk="1" latinLnBrk="0" hangingPunct="1">
        <a:spcBef>
          <a:spcPts val="500"/>
        </a:spcBef>
        <a:buClr>
          <a:schemeClr val="accent3"/>
        </a:buClr>
        <a:buFont typeface="Wingdings 2"/>
        <a:buChar char=""/>
        <a:defRPr kumimoji="0" sz="2300" kern="1200">
          <a:solidFill>
            <a:schemeClr val="tx1"/>
          </a:solidFill>
          <a:latin typeface="+mn-lt"/>
          <a:ea typeface="+mn-ea"/>
          <a:cs typeface="+mn-cs"/>
        </a:defRPr>
      </a:lvl8pPr>
      <a:lvl9pPr marL="3265551" indent="-326555" algn="l" rtl="0" eaLnBrk="1" latinLnBrk="0" hangingPunct="1">
        <a:spcBef>
          <a:spcPts val="500"/>
        </a:spcBef>
        <a:buClr>
          <a:schemeClr val="accent3"/>
        </a:buClr>
        <a:buFont typeface="Wingdings 2"/>
        <a:buChar char=""/>
        <a:defRPr kumimoji="0" sz="23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653110" algn="l" rtl="0" eaLnBrk="1" latinLnBrk="0" hangingPunct="1">
        <a:defRPr kumimoji="0" kern="1200">
          <a:solidFill>
            <a:schemeClr val="tx1"/>
          </a:solidFill>
          <a:latin typeface="+mn-lt"/>
          <a:ea typeface="+mn-ea"/>
          <a:cs typeface="+mn-cs"/>
        </a:defRPr>
      </a:lvl2pPr>
      <a:lvl3pPr marL="1306220" algn="l" rtl="0" eaLnBrk="1" latinLnBrk="0" hangingPunct="1">
        <a:defRPr kumimoji="0" kern="1200">
          <a:solidFill>
            <a:schemeClr val="tx1"/>
          </a:solidFill>
          <a:latin typeface="+mn-lt"/>
          <a:ea typeface="+mn-ea"/>
          <a:cs typeface="+mn-cs"/>
        </a:defRPr>
      </a:lvl3pPr>
      <a:lvl4pPr marL="1959331" algn="l" rtl="0" eaLnBrk="1" latinLnBrk="0" hangingPunct="1">
        <a:defRPr kumimoji="0" kern="1200">
          <a:solidFill>
            <a:schemeClr val="tx1"/>
          </a:solidFill>
          <a:latin typeface="+mn-lt"/>
          <a:ea typeface="+mn-ea"/>
          <a:cs typeface="+mn-cs"/>
        </a:defRPr>
      </a:lvl4pPr>
      <a:lvl5pPr marL="2612441" algn="l" rtl="0" eaLnBrk="1" latinLnBrk="0" hangingPunct="1">
        <a:defRPr kumimoji="0" kern="1200">
          <a:solidFill>
            <a:schemeClr val="tx1"/>
          </a:solidFill>
          <a:latin typeface="+mn-lt"/>
          <a:ea typeface="+mn-ea"/>
          <a:cs typeface="+mn-cs"/>
        </a:defRPr>
      </a:lvl5pPr>
      <a:lvl6pPr marL="3265551" algn="l" rtl="0" eaLnBrk="1" latinLnBrk="0" hangingPunct="1">
        <a:defRPr kumimoji="0" kern="1200">
          <a:solidFill>
            <a:schemeClr val="tx1"/>
          </a:solidFill>
          <a:latin typeface="+mn-lt"/>
          <a:ea typeface="+mn-ea"/>
          <a:cs typeface="+mn-cs"/>
        </a:defRPr>
      </a:lvl6pPr>
      <a:lvl7pPr marL="3918661" algn="l" rtl="0" eaLnBrk="1" latinLnBrk="0" hangingPunct="1">
        <a:defRPr kumimoji="0" kern="1200">
          <a:solidFill>
            <a:schemeClr val="tx1"/>
          </a:solidFill>
          <a:latin typeface="+mn-lt"/>
          <a:ea typeface="+mn-ea"/>
          <a:cs typeface="+mn-cs"/>
        </a:defRPr>
      </a:lvl7pPr>
      <a:lvl8pPr marL="4571771" algn="l" rtl="0" eaLnBrk="1" latinLnBrk="0" hangingPunct="1">
        <a:defRPr kumimoji="0" kern="1200">
          <a:solidFill>
            <a:schemeClr val="tx1"/>
          </a:solidFill>
          <a:latin typeface="+mn-lt"/>
          <a:ea typeface="+mn-ea"/>
          <a:cs typeface="+mn-cs"/>
        </a:defRPr>
      </a:lvl8pPr>
      <a:lvl9pPr marL="5224882"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0.xml"/><Relationship Id="rId1" Type="http://schemas.openxmlformats.org/officeDocument/2006/relationships/slideLayout" Target="../slideLayouts/slideLayout20.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2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8" Type="http://schemas.openxmlformats.org/officeDocument/2006/relationships/hyperlink" Target="https://skift.com/2024/12/10/the-middle-easts-profound-cultural-shift/" TargetMode="External"/><Relationship Id="rId13" Type="http://schemas.openxmlformats.org/officeDocument/2006/relationships/hyperlink" Target="https://csimarket.com/stocks/competitionSEG2.php?code=SBUX" TargetMode="External"/><Relationship Id="rId3" Type="http://schemas.openxmlformats.org/officeDocument/2006/relationships/hyperlink" Target="https://fastcompanyme.com/impact/spilling-the-beans-how-coffee-has-become-big-business-in-the-middle-east/" TargetMode="External"/><Relationship Id="rId7" Type="http://schemas.openxmlformats.org/officeDocument/2006/relationships/hyperlink" Target="https://data.worldbank.org/indicator/NY.GDP.MKTP.KD.ZG?locations=ZQ" TargetMode="External"/><Relationship Id="rId12" Type="http://schemas.openxmlformats.org/officeDocument/2006/relationships/hyperlink" Target="https://www.intelligentciso.com/2025/05/07/positive-technologies-80-of-cyberattacks-in-the-middle-east-result-in-confidential-data-breaches/" TargetMode="External"/><Relationship Id="rId17" Type="http://schemas.openxmlformats.org/officeDocument/2006/relationships/hyperlink" Target="https://taylorwells.com.au/importance-of-pricing-strategy/" TargetMode="External"/><Relationship Id="rId2" Type="http://schemas.openxmlformats.org/officeDocument/2006/relationships/hyperlink" Target="https://hardtank.com/2025/02/18/gcc-next-big-cold-coffee-market/" TargetMode="External"/><Relationship Id="rId16" Type="http://schemas.openxmlformats.org/officeDocument/2006/relationships/hyperlink" Target="https://veracontent.com/mix/social-media-middle-east/" TargetMode="External"/><Relationship Id="rId1" Type="http://schemas.openxmlformats.org/officeDocument/2006/relationships/slideLayout" Target="../slideLayouts/slideLayout2.xml"/><Relationship Id="rId6" Type="http://schemas.openxmlformats.org/officeDocument/2006/relationships/hyperlink" Target="https://intelligence.coffee/2025/04/dubai-is-becoming-the-gateway-to-gcc/" TargetMode="External"/><Relationship Id="rId11" Type="http://schemas.openxmlformats.org/officeDocument/2006/relationships/hyperlink" Target="https://www.imf.org/external/datamapper/PCPIPCH@WEO/DEU/EUQ/NMQ/CMQ/APQ/AFQ/MEQ/USA" TargetMode="External"/><Relationship Id="rId5" Type="http://schemas.openxmlformats.org/officeDocument/2006/relationships/hyperlink" Target="https://www.solaicoffee.com/blog/solai-blog-2/millennials-and-gen-z-coffee-drinkers-28?srsltid=AfmBOorLMabCcP-gkxkQWwFleKIXwCjJZpafOMdyKpus8rGJXyTSe_od" TargetMode="External"/><Relationship Id="rId15" Type="http://schemas.openxmlformats.org/officeDocument/2006/relationships/hyperlink" Target="https://www.meltwater.com/en/blog/the-marketing-mix-4ps--7ps-of-marketing" TargetMode="External"/><Relationship Id="rId10" Type="http://schemas.openxmlformats.org/officeDocument/2006/relationships/hyperlink" Target="https://organicandnatural.com/2025-trends-in-the-tea-coffee-sector-in-middle-east/" TargetMode="External"/><Relationship Id="rId4" Type="http://schemas.openxmlformats.org/officeDocument/2006/relationships/hyperlink" Target="https://www.6wresearch.com/industry-report/gcc-cafe-and-coffee-market" TargetMode="External"/><Relationship Id="rId9" Type="http://schemas.openxmlformats.org/officeDocument/2006/relationships/hyperlink" Target="https://www.pwc.com/m1/en/media-centre/2024/middle-east-global-investments-drive-regional-emobility-and-ai-growth.html" TargetMode="External"/><Relationship Id="rId14" Type="http://schemas.openxmlformats.org/officeDocument/2006/relationships/hyperlink" Target="https://flatwhite.qa/pages/about2-6" TargetMode="Externa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diagramData" Target="../diagrams/data4.xml"/><Relationship Id="rId18" Type="http://schemas.openxmlformats.org/officeDocument/2006/relationships/diagramData" Target="../diagrams/data5.xml"/><Relationship Id="rId26" Type="http://schemas.openxmlformats.org/officeDocument/2006/relationships/diagramColors" Target="../diagrams/colors6.xml"/><Relationship Id="rId3" Type="http://schemas.openxmlformats.org/officeDocument/2006/relationships/diagramData" Target="../diagrams/data2.xml"/><Relationship Id="rId21" Type="http://schemas.openxmlformats.org/officeDocument/2006/relationships/diagramColors" Target="../diagrams/colors5.xml"/><Relationship Id="rId7" Type="http://schemas.microsoft.com/office/2007/relationships/diagramDrawing" Target="../diagrams/drawing2.xml"/><Relationship Id="rId12" Type="http://schemas.microsoft.com/office/2007/relationships/diagramDrawing" Target="../diagrams/drawing3.xml"/><Relationship Id="rId17" Type="http://schemas.microsoft.com/office/2007/relationships/diagramDrawing" Target="../diagrams/drawing4.xml"/><Relationship Id="rId25" Type="http://schemas.openxmlformats.org/officeDocument/2006/relationships/diagramQuickStyle" Target="../diagrams/quickStyle6.xml"/><Relationship Id="rId2" Type="http://schemas.openxmlformats.org/officeDocument/2006/relationships/notesSlide" Target="../notesSlides/notesSlide5.xml"/><Relationship Id="rId16" Type="http://schemas.openxmlformats.org/officeDocument/2006/relationships/diagramColors" Target="../diagrams/colors4.xml"/><Relationship Id="rId20" Type="http://schemas.openxmlformats.org/officeDocument/2006/relationships/diagramQuickStyle" Target="../diagrams/quickStyle5.xml"/><Relationship Id="rId1" Type="http://schemas.openxmlformats.org/officeDocument/2006/relationships/slideLayout" Target="../slideLayouts/slideLayout15.xml"/><Relationship Id="rId6" Type="http://schemas.openxmlformats.org/officeDocument/2006/relationships/diagramColors" Target="../diagrams/colors2.xml"/><Relationship Id="rId11" Type="http://schemas.openxmlformats.org/officeDocument/2006/relationships/diagramColors" Target="../diagrams/colors3.xml"/><Relationship Id="rId24" Type="http://schemas.openxmlformats.org/officeDocument/2006/relationships/diagramLayout" Target="../diagrams/layout6.xml"/><Relationship Id="rId5" Type="http://schemas.openxmlformats.org/officeDocument/2006/relationships/diagramQuickStyle" Target="../diagrams/quickStyle2.xml"/><Relationship Id="rId15" Type="http://schemas.openxmlformats.org/officeDocument/2006/relationships/diagramQuickStyle" Target="../diagrams/quickStyle4.xml"/><Relationship Id="rId23" Type="http://schemas.openxmlformats.org/officeDocument/2006/relationships/diagramData" Target="../diagrams/data6.xml"/><Relationship Id="rId10" Type="http://schemas.openxmlformats.org/officeDocument/2006/relationships/diagramQuickStyle" Target="../diagrams/quickStyle3.xml"/><Relationship Id="rId19" Type="http://schemas.openxmlformats.org/officeDocument/2006/relationships/diagramLayout" Target="../diagrams/layout5.xml"/><Relationship Id="rId4" Type="http://schemas.openxmlformats.org/officeDocument/2006/relationships/diagramLayout" Target="../diagrams/layout2.xml"/><Relationship Id="rId9" Type="http://schemas.openxmlformats.org/officeDocument/2006/relationships/diagramLayout" Target="../diagrams/layout3.xml"/><Relationship Id="rId14" Type="http://schemas.openxmlformats.org/officeDocument/2006/relationships/diagramLayout" Target="../diagrams/layout4.xml"/><Relationship Id="rId22" Type="http://schemas.microsoft.com/office/2007/relationships/diagramDrawing" Target="../diagrams/drawing5.xml"/><Relationship Id="rId27" Type="http://schemas.microsoft.com/office/2007/relationships/diagramDrawing" Target="../diagrams/drawing6.xml"/></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8.xml"/><Relationship Id="rId3" Type="http://schemas.openxmlformats.org/officeDocument/2006/relationships/diagramData" Target="../diagrams/data7.xml"/><Relationship Id="rId7" Type="http://schemas.microsoft.com/office/2007/relationships/diagramDrawing" Target="../diagrams/drawing7.xml"/><Relationship Id="rId12" Type="http://schemas.microsoft.com/office/2007/relationships/diagramDrawing" Target="../diagrams/drawing8.xml"/><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diagramColors" Target="../diagrams/colors7.xml"/><Relationship Id="rId11" Type="http://schemas.openxmlformats.org/officeDocument/2006/relationships/diagramColors" Target="../diagrams/colors8.xml"/><Relationship Id="rId5" Type="http://schemas.openxmlformats.org/officeDocument/2006/relationships/diagramQuickStyle" Target="../diagrams/quickStyle7.xml"/><Relationship Id="rId10" Type="http://schemas.openxmlformats.org/officeDocument/2006/relationships/diagramQuickStyle" Target="../diagrams/quickStyle8.xml"/><Relationship Id="rId4" Type="http://schemas.openxmlformats.org/officeDocument/2006/relationships/diagramLayout" Target="../diagrams/layout7.xml"/><Relationship Id="rId9" Type="http://schemas.openxmlformats.org/officeDocument/2006/relationships/diagramLayout" Target="../diagrams/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8" Type="http://schemas.openxmlformats.org/officeDocument/2006/relationships/diagramData" Target="../diagrams/data10.xml"/><Relationship Id="rId3" Type="http://schemas.openxmlformats.org/officeDocument/2006/relationships/diagramData" Target="../diagrams/data9.xml"/><Relationship Id="rId7" Type="http://schemas.microsoft.com/office/2007/relationships/diagramDrawing" Target="../diagrams/drawing9.xml"/><Relationship Id="rId12" Type="http://schemas.microsoft.com/office/2007/relationships/diagramDrawing" Target="../diagrams/drawing10.xml"/><Relationship Id="rId2" Type="http://schemas.openxmlformats.org/officeDocument/2006/relationships/notesSlide" Target="../notesSlides/notesSlide8.xml"/><Relationship Id="rId1" Type="http://schemas.openxmlformats.org/officeDocument/2006/relationships/slideLayout" Target="../slideLayouts/slideLayout18.xml"/><Relationship Id="rId6" Type="http://schemas.openxmlformats.org/officeDocument/2006/relationships/diagramColors" Target="../diagrams/colors9.xml"/><Relationship Id="rId11" Type="http://schemas.openxmlformats.org/officeDocument/2006/relationships/diagramColors" Target="../diagrams/colors10.xml"/><Relationship Id="rId5" Type="http://schemas.openxmlformats.org/officeDocument/2006/relationships/diagramQuickStyle" Target="../diagrams/quickStyle9.xml"/><Relationship Id="rId10" Type="http://schemas.openxmlformats.org/officeDocument/2006/relationships/diagramQuickStyle" Target="../diagrams/quickStyle10.xml"/><Relationship Id="rId4" Type="http://schemas.openxmlformats.org/officeDocument/2006/relationships/diagramLayout" Target="../diagrams/layout9.xml"/><Relationship Id="rId9" Type="http://schemas.openxmlformats.org/officeDocument/2006/relationships/diagramLayout" Target="../diagrams/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57" y="394786"/>
            <a:ext cx="6844239" cy="4365103"/>
          </a:xfrm>
          <a:prstGeom prst="rect">
            <a:avLst/>
          </a:prstGeom>
          <a:noFill/>
          <a:effectLst>
            <a:outerShdw blurRad="50800" dist="38100" dir="18900000" algn="bl" rotWithShape="0">
              <a:prstClr val="black">
                <a:alpha val="40000"/>
              </a:prstClr>
            </a:outerShdw>
            <a:softEdge rad="31750"/>
          </a:effectLst>
        </p:spPr>
      </p:pic>
      <p:sp>
        <p:nvSpPr>
          <p:cNvPr id="2" name="Title 1"/>
          <p:cNvSpPr>
            <a:spLocks noGrp="1"/>
          </p:cNvSpPr>
          <p:nvPr>
            <p:ph type="ctrTitle"/>
          </p:nvPr>
        </p:nvSpPr>
        <p:spPr>
          <a:xfrm>
            <a:off x="1209176" y="636886"/>
            <a:ext cx="12435840" cy="2194560"/>
          </a:xfrm>
        </p:spPr>
        <p:txBody>
          <a:bodyPr>
            <a:normAutofit fontScale="90000"/>
          </a:bodyPr>
          <a:lstStyle/>
          <a:p>
            <a:r>
              <a:rPr lang="en-US" dirty="0">
                <a:solidFill>
                  <a:srgbClr val="165625"/>
                </a:solidFill>
                <a:effectLst/>
                <a:latin typeface="Calibri" pitchFamily="34" charset="0"/>
                <a:cs typeface="Calibri" pitchFamily="34" charset="0"/>
              </a:rPr>
              <a:t>Iced </a:t>
            </a:r>
            <a:r>
              <a:rPr lang="en-US" dirty="0">
                <a:solidFill>
                  <a:srgbClr val="165625"/>
                </a:solidFill>
                <a:effectLst/>
                <a:latin typeface="Calibri" pitchFamily="34" charset="0"/>
                <a:ea typeface="Cambria" pitchFamily="18" charset="0"/>
                <a:cs typeface="Calibri" pitchFamily="34" charset="0"/>
              </a:rPr>
              <a:t>Arabic</a:t>
            </a:r>
            <a:r>
              <a:rPr lang="en-US" dirty="0">
                <a:solidFill>
                  <a:srgbClr val="165625"/>
                </a:solidFill>
                <a:effectLst/>
                <a:latin typeface="Calibri" pitchFamily="34" charset="0"/>
                <a:cs typeface="Calibri" pitchFamily="34" charset="0"/>
              </a:rPr>
              <a:t> Coffee</a:t>
            </a:r>
            <a:br>
              <a:rPr lang="en-US" dirty="0">
                <a:solidFill>
                  <a:srgbClr val="165625"/>
                </a:solidFill>
                <a:effectLst/>
                <a:latin typeface="Calibri" pitchFamily="34" charset="0"/>
                <a:cs typeface="Calibri" pitchFamily="34" charset="0"/>
              </a:rPr>
            </a:br>
            <a:r>
              <a:rPr lang="en-US" dirty="0">
                <a:solidFill>
                  <a:srgbClr val="165625"/>
                </a:solidFill>
                <a:effectLst/>
                <a:latin typeface="Calibri" pitchFamily="34" charset="0"/>
                <a:cs typeface="Calibri" pitchFamily="34" charset="0"/>
              </a:rPr>
              <a:t> Marketing Plan</a:t>
            </a:r>
            <a:endParaRPr lang="en-US" dirty="0">
              <a:solidFill>
                <a:srgbClr val="165625"/>
              </a:solidFill>
              <a:latin typeface="Calibri" pitchFamily="34" charset="0"/>
              <a:cs typeface="Calibri" pitchFamily="34" charset="0"/>
            </a:endParaRPr>
          </a:p>
        </p:txBody>
      </p:sp>
      <p:sp>
        <p:nvSpPr>
          <p:cNvPr id="3" name="Subtitle 2"/>
          <p:cNvSpPr>
            <a:spLocks noGrp="1"/>
          </p:cNvSpPr>
          <p:nvPr>
            <p:ph type="subTitle" idx="1"/>
          </p:nvPr>
        </p:nvSpPr>
        <p:spPr>
          <a:xfrm>
            <a:off x="4346666" y="3951515"/>
            <a:ext cx="12435840" cy="1926628"/>
          </a:xfrm>
        </p:spPr>
        <p:txBody>
          <a:bodyPr>
            <a:normAutofit fontScale="55000" lnSpcReduction="20000"/>
          </a:bodyPr>
          <a:lstStyle/>
          <a:p>
            <a:pPr algn="ctr"/>
            <a:r>
              <a:rPr lang="en-US" sz="4000" b="1" dirty="0">
                <a:latin typeface="Calibri" pitchFamily="34" charset="0"/>
                <a:cs typeface="Calibri" pitchFamily="34" charset="0"/>
              </a:rPr>
              <a:t>Amna Al-</a:t>
            </a:r>
            <a:r>
              <a:rPr lang="en-US" sz="4000" b="1" dirty="0" err="1">
                <a:latin typeface="Calibri" pitchFamily="34" charset="0"/>
                <a:cs typeface="Calibri" pitchFamily="34" charset="0"/>
              </a:rPr>
              <a:t>Maraghi</a:t>
            </a:r>
            <a:r>
              <a:rPr lang="en-US" sz="4000" b="1" dirty="0">
                <a:latin typeface="Calibri" pitchFamily="34" charset="0"/>
                <a:cs typeface="Calibri" pitchFamily="34" charset="0"/>
              </a:rPr>
              <a:t> - 60304324</a:t>
            </a:r>
          </a:p>
          <a:p>
            <a:pPr algn="ctr"/>
            <a:r>
              <a:rPr lang="en-US" sz="4000" b="1" dirty="0">
                <a:latin typeface="Calibri" pitchFamily="34" charset="0"/>
                <a:cs typeface="Calibri" pitchFamily="34" charset="0"/>
              </a:rPr>
              <a:t>Abdulla Ahmed - 60305505</a:t>
            </a:r>
          </a:p>
          <a:p>
            <a:pPr algn="ctr"/>
            <a:r>
              <a:rPr lang="en-US" sz="4000" b="1" dirty="0">
                <a:latin typeface="Calibri" pitchFamily="34" charset="0"/>
                <a:cs typeface="Calibri" pitchFamily="34" charset="0"/>
              </a:rPr>
              <a:t>Omar </a:t>
            </a:r>
            <a:r>
              <a:rPr lang="en-US" sz="4000" b="1" dirty="0" err="1">
                <a:latin typeface="Calibri" pitchFamily="34" charset="0"/>
                <a:cs typeface="Calibri" pitchFamily="34" charset="0"/>
              </a:rPr>
              <a:t>ferre</a:t>
            </a:r>
            <a:r>
              <a:rPr lang="en-US" sz="4000" b="1" dirty="0">
                <a:latin typeface="Calibri" pitchFamily="34" charset="0"/>
                <a:cs typeface="Calibri" pitchFamily="34" charset="0"/>
              </a:rPr>
              <a:t> - 60307193</a:t>
            </a:r>
          </a:p>
          <a:p>
            <a:pPr algn="ctr"/>
            <a:r>
              <a:rPr lang="en-US" sz="4000" b="1" dirty="0">
                <a:latin typeface="Calibri" pitchFamily="34" charset="0"/>
                <a:cs typeface="Calibri" pitchFamily="34" charset="0"/>
              </a:rPr>
              <a:t>Cesar Abou Karroum - 60315574</a:t>
            </a:r>
          </a:p>
          <a:p>
            <a:pPr algn="ctr"/>
            <a:r>
              <a:rPr lang="en-US" sz="4000" b="1" dirty="0">
                <a:latin typeface="Calibri" pitchFamily="34" charset="0"/>
                <a:cs typeface="Calibri" pitchFamily="34" charset="0"/>
              </a:rPr>
              <a:t>Yousef Mohamed - 60315625</a:t>
            </a:r>
          </a:p>
          <a:p>
            <a:endParaRPr lang="en-US" b="1" dirty="0">
              <a:latin typeface="Calibri" pitchFamily="34" charset="0"/>
              <a:cs typeface="Calibri" pitchFamily="34" charset="0"/>
            </a:endParaRPr>
          </a:p>
        </p:txBody>
      </p:sp>
    </p:spTree>
    <p:extLst>
      <p:ext uri="{BB962C8B-B14F-4D97-AF65-F5344CB8AC3E}">
        <p14:creationId xmlns:p14="http://schemas.microsoft.com/office/powerpoint/2010/main" val="3192790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93791" y="1401605"/>
            <a:ext cx="7556421" cy="1417558"/>
          </a:xfrm>
          <a:prstGeom prst="rect">
            <a:avLst/>
          </a:prstGeom>
          <a:noFill/>
          <a:ln/>
        </p:spPr>
        <p:txBody>
          <a:bodyPr wrap="square" lIns="0" tIns="0" rIns="0" bIns="0" rtlCol="0" anchor="t"/>
          <a:lstStyle/>
          <a:p>
            <a:pPr>
              <a:lnSpc>
                <a:spcPts val="5550"/>
              </a:lnSpc>
            </a:pPr>
            <a:r>
              <a:rPr lang="en-US" sz="4400" b="1" dirty="0">
                <a:solidFill>
                  <a:srgbClr val="006747"/>
                </a:solidFill>
                <a:latin typeface="Calibri" pitchFamily="34" charset="0"/>
                <a:ea typeface="Noto Serif SC Bold" pitchFamily="34" charset="-122"/>
                <a:cs typeface="Calibri" pitchFamily="34" charset="0"/>
              </a:rPr>
              <a:t>Promotion &amp; Pricing Strategy</a:t>
            </a:r>
            <a:endParaRPr lang="en-US" sz="4400" dirty="0">
              <a:latin typeface="Calibri" pitchFamily="34" charset="0"/>
              <a:cs typeface="Calibri" pitchFamily="34" charset="0"/>
            </a:endParaRPr>
          </a:p>
        </p:txBody>
      </p:sp>
      <p:sp>
        <p:nvSpPr>
          <p:cNvPr id="4" name="Text 1"/>
          <p:cNvSpPr/>
          <p:nvPr/>
        </p:nvSpPr>
        <p:spPr>
          <a:xfrm>
            <a:off x="793790" y="2433517"/>
            <a:ext cx="7556421" cy="725806"/>
          </a:xfrm>
          <a:prstGeom prst="rect">
            <a:avLst/>
          </a:prstGeom>
          <a:noFill/>
          <a:ln/>
        </p:spPr>
        <p:txBody>
          <a:bodyPr wrap="square" lIns="0" tIns="0" rIns="0" bIns="0" rtlCol="0" anchor="t"/>
          <a:lstStyle/>
          <a:p>
            <a:pPr marL="342900" indent="-342900">
              <a:lnSpc>
                <a:spcPts val="2850"/>
              </a:lnSpc>
              <a:buFont typeface="Wingdings" pitchFamily="2" charset="2"/>
              <a:buChar char="Ø"/>
            </a:pPr>
            <a:r>
              <a:rPr lang="en-US" sz="2000" dirty="0">
                <a:solidFill>
                  <a:srgbClr val="4B4A4A"/>
                </a:solidFill>
                <a:latin typeface="Calibri" pitchFamily="34" charset="0"/>
                <a:ea typeface="Geist" pitchFamily="34" charset="-122"/>
                <a:cs typeface="Calibri" pitchFamily="34" charset="0"/>
              </a:rPr>
              <a:t>Promotion via TikTok, Instagram, and Facebook leveraging user behaviour of 3+ hrs/day online (McTague, 2024).</a:t>
            </a:r>
            <a:endParaRPr lang="en-US" sz="2000" dirty="0">
              <a:latin typeface="Calibri" pitchFamily="34" charset="0"/>
              <a:cs typeface="Calibri" pitchFamily="34" charset="0"/>
            </a:endParaRPr>
          </a:p>
        </p:txBody>
      </p:sp>
      <p:sp>
        <p:nvSpPr>
          <p:cNvPr id="5" name="Text 2"/>
          <p:cNvSpPr/>
          <p:nvPr/>
        </p:nvSpPr>
        <p:spPr>
          <a:xfrm>
            <a:off x="793790" y="3414473"/>
            <a:ext cx="7556421" cy="725806"/>
          </a:xfrm>
          <a:prstGeom prst="rect">
            <a:avLst/>
          </a:prstGeom>
          <a:noFill/>
          <a:ln/>
        </p:spPr>
        <p:txBody>
          <a:bodyPr wrap="square" lIns="0" tIns="0" rIns="0" bIns="0" rtlCol="0" anchor="t"/>
          <a:lstStyle/>
          <a:p>
            <a:pPr marL="342900" indent="-342900">
              <a:lnSpc>
                <a:spcPts val="2850"/>
              </a:lnSpc>
              <a:buFont typeface="Wingdings" pitchFamily="2" charset="2"/>
              <a:buChar char="Ø"/>
            </a:pPr>
            <a:r>
              <a:rPr lang="en-US" sz="2000" dirty="0">
                <a:solidFill>
                  <a:srgbClr val="4B4A4A"/>
                </a:solidFill>
                <a:latin typeface="Calibri" pitchFamily="34" charset="0"/>
                <a:ea typeface="Geist" pitchFamily="34" charset="-122"/>
                <a:cs typeface="Calibri" pitchFamily="34" charset="0"/>
              </a:rPr>
              <a:t>Behind-the-scenes reels of hygiene, ambience, and brewing process boost engagement.</a:t>
            </a:r>
            <a:endParaRPr lang="en-US" sz="2000" dirty="0">
              <a:latin typeface="Calibri" pitchFamily="34" charset="0"/>
              <a:cs typeface="Calibri" pitchFamily="34" charset="0"/>
            </a:endParaRPr>
          </a:p>
        </p:txBody>
      </p:sp>
      <p:sp>
        <p:nvSpPr>
          <p:cNvPr id="6" name="Text 3"/>
          <p:cNvSpPr/>
          <p:nvPr/>
        </p:nvSpPr>
        <p:spPr>
          <a:xfrm>
            <a:off x="793790" y="4395429"/>
            <a:ext cx="7556421" cy="725806"/>
          </a:xfrm>
          <a:prstGeom prst="rect">
            <a:avLst/>
          </a:prstGeom>
          <a:noFill/>
          <a:ln/>
        </p:spPr>
        <p:txBody>
          <a:bodyPr wrap="square" lIns="0" tIns="0" rIns="0" bIns="0" rtlCol="0" anchor="t"/>
          <a:lstStyle/>
          <a:p>
            <a:pPr marL="342900" indent="-342900">
              <a:lnSpc>
                <a:spcPts val="2850"/>
              </a:lnSpc>
              <a:buFont typeface="Wingdings" pitchFamily="2" charset="2"/>
              <a:buChar char="Ø"/>
            </a:pPr>
            <a:r>
              <a:rPr lang="en-US" sz="2000" dirty="0">
                <a:solidFill>
                  <a:srgbClr val="4B4A4A"/>
                </a:solidFill>
                <a:latin typeface="Calibri" pitchFamily="34" charset="0"/>
                <a:ea typeface="Geist" pitchFamily="34" charset="-122"/>
                <a:cs typeface="Calibri" pitchFamily="34" charset="0"/>
              </a:rPr>
              <a:t>Pricing: Competitive alignment with major players; avoids extremes to protect brand image (Ali &amp; Anwar, 2021; Wells, 2022).</a:t>
            </a:r>
            <a:endParaRPr lang="en-US" sz="2000" dirty="0">
              <a:latin typeface="Calibri" pitchFamily="34" charset="0"/>
              <a:cs typeface="Calibri" pitchFamily="34" charset="0"/>
            </a:endParaRPr>
          </a:p>
        </p:txBody>
      </p:sp>
      <p:sp>
        <p:nvSpPr>
          <p:cNvPr id="7" name="Text 4"/>
          <p:cNvSpPr/>
          <p:nvPr/>
        </p:nvSpPr>
        <p:spPr>
          <a:xfrm>
            <a:off x="793790" y="5376385"/>
            <a:ext cx="7556421" cy="725806"/>
          </a:xfrm>
          <a:prstGeom prst="rect">
            <a:avLst/>
          </a:prstGeom>
          <a:noFill/>
          <a:ln/>
        </p:spPr>
        <p:txBody>
          <a:bodyPr wrap="square" lIns="0" tIns="0" rIns="0" bIns="0" rtlCol="0" anchor="t"/>
          <a:lstStyle/>
          <a:p>
            <a:pPr marL="342900" indent="-342900">
              <a:lnSpc>
                <a:spcPts val="2850"/>
              </a:lnSpc>
              <a:buFont typeface="Wingdings" pitchFamily="2" charset="2"/>
              <a:buChar char="Ø"/>
            </a:pPr>
            <a:r>
              <a:rPr lang="en-US" sz="2000" dirty="0">
                <a:solidFill>
                  <a:srgbClr val="4B4A4A"/>
                </a:solidFill>
                <a:latin typeface="Calibri" pitchFamily="34" charset="0"/>
                <a:ea typeface="Geist" pitchFamily="34" charset="-122"/>
                <a:cs typeface="Calibri" pitchFamily="34" charset="0"/>
              </a:rPr>
              <a:t>Website and content blogs to build customer loyalty and inform buying decisions.</a:t>
            </a:r>
            <a:endParaRPr lang="en-US" sz="2000" dirty="0">
              <a:latin typeface="Calibri" pitchFamily="34" charset="0"/>
              <a:cs typeface="Calibri"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1" y="687468"/>
            <a:ext cx="7918966" cy="708779"/>
          </a:xfrm>
          <a:prstGeom prst="rect">
            <a:avLst/>
          </a:prstGeom>
          <a:noFill/>
          <a:ln/>
        </p:spPr>
        <p:txBody>
          <a:bodyPr wrap="none" lIns="0" tIns="0" rIns="0" bIns="0" rtlCol="0" anchor="t"/>
          <a:lstStyle/>
          <a:p>
            <a:pPr>
              <a:lnSpc>
                <a:spcPts val="5550"/>
              </a:lnSpc>
            </a:pPr>
            <a:r>
              <a:rPr lang="en-US" sz="4400" b="1" dirty="0">
                <a:solidFill>
                  <a:srgbClr val="006747"/>
                </a:solidFill>
                <a:latin typeface="Noto Serif SC Bold" pitchFamily="34" charset="0"/>
                <a:ea typeface="Noto Serif SC Bold" pitchFamily="34" charset="-122"/>
                <a:cs typeface="Noto Serif SC Bold" pitchFamily="34" charset="-120"/>
              </a:rPr>
              <a:t>Financial Feasibility &amp; KPIs</a:t>
            </a:r>
            <a:endParaRPr lang="en-US" sz="4400" dirty="0"/>
          </a:p>
        </p:txBody>
      </p:sp>
      <p:graphicFrame>
        <p:nvGraphicFramePr>
          <p:cNvPr id="17" name="Diagram 16"/>
          <p:cNvGraphicFramePr/>
          <p:nvPr>
            <p:extLst>
              <p:ext uri="{D42A27DB-BD31-4B8C-83A1-F6EECF244321}">
                <p14:modId xmlns:p14="http://schemas.microsoft.com/office/powerpoint/2010/main" val="1569057023"/>
              </p:ext>
            </p:extLst>
          </p:nvPr>
        </p:nvGraphicFramePr>
        <p:xfrm>
          <a:off x="1860591" y="1396247"/>
          <a:ext cx="9213907" cy="65042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6280191" y="885587"/>
            <a:ext cx="7556421" cy="1417558"/>
          </a:xfrm>
          <a:prstGeom prst="rect">
            <a:avLst/>
          </a:prstGeom>
          <a:noFill/>
          <a:ln/>
        </p:spPr>
        <p:txBody>
          <a:bodyPr wrap="square" lIns="0" tIns="0" rIns="0" bIns="0" rtlCol="0" anchor="t"/>
          <a:lstStyle/>
          <a:p>
            <a:pPr>
              <a:lnSpc>
                <a:spcPts val="5550"/>
              </a:lnSpc>
            </a:pPr>
            <a:r>
              <a:rPr lang="en-US" sz="4400" b="1" dirty="0">
                <a:solidFill>
                  <a:srgbClr val="006747"/>
                </a:solidFill>
                <a:latin typeface="Calibri" pitchFamily="34" charset="0"/>
                <a:ea typeface="Noto Serif SC Bold" pitchFamily="34" charset="-122"/>
                <a:cs typeface="Calibri" pitchFamily="34" charset="0"/>
              </a:rPr>
              <a:t>Summary &amp; Strategic Recommendations</a:t>
            </a:r>
            <a:endParaRPr lang="en-US" sz="4400" dirty="0">
              <a:latin typeface="Calibri" pitchFamily="34" charset="0"/>
              <a:cs typeface="Calibri" pitchFamily="34" charset="0"/>
            </a:endParaRPr>
          </a:p>
        </p:txBody>
      </p:sp>
      <p:pic>
        <p:nvPicPr>
          <p:cNvPr id="4" name="Image 1" descr="preencoded.png"/>
          <p:cNvPicPr>
            <a:picLocks noChangeAspect="1"/>
          </p:cNvPicPr>
          <p:nvPr/>
        </p:nvPicPr>
        <p:blipFill>
          <a:blip r:embed="rId4"/>
          <a:stretch>
            <a:fillRect/>
          </a:stretch>
        </p:blipFill>
        <p:spPr>
          <a:xfrm>
            <a:off x="6280191" y="2643307"/>
            <a:ext cx="1134070" cy="1360884"/>
          </a:xfrm>
          <a:prstGeom prst="rect">
            <a:avLst/>
          </a:prstGeom>
        </p:spPr>
      </p:pic>
      <p:sp>
        <p:nvSpPr>
          <p:cNvPr id="5" name="Text 1"/>
          <p:cNvSpPr/>
          <p:nvPr/>
        </p:nvSpPr>
        <p:spPr>
          <a:xfrm>
            <a:off x="7641075" y="2870122"/>
            <a:ext cx="2835235" cy="354330"/>
          </a:xfrm>
          <a:prstGeom prst="rect">
            <a:avLst/>
          </a:prstGeom>
          <a:noFill/>
          <a:ln/>
        </p:spPr>
        <p:txBody>
          <a:bodyPr wrap="none" lIns="0" tIns="0" rIns="0" bIns="0" rtlCol="0" anchor="t"/>
          <a:lstStyle/>
          <a:p>
            <a:pPr>
              <a:lnSpc>
                <a:spcPts val="2750"/>
              </a:lnSpc>
            </a:pPr>
            <a:r>
              <a:rPr lang="en-US" sz="2400" b="1" dirty="0">
                <a:solidFill>
                  <a:srgbClr val="4B4A4A"/>
                </a:solidFill>
                <a:latin typeface="Calibri" pitchFamily="34" charset="0"/>
                <a:ea typeface="Noto Serif SC Bold" pitchFamily="34" charset="-122"/>
                <a:cs typeface="Calibri" pitchFamily="34" charset="0"/>
              </a:rPr>
              <a:t>Niche Capture</a:t>
            </a:r>
            <a:endParaRPr lang="en-US" sz="2400" dirty="0">
              <a:latin typeface="Calibri" pitchFamily="34" charset="0"/>
              <a:cs typeface="Calibri" pitchFamily="34" charset="0"/>
            </a:endParaRPr>
          </a:p>
        </p:txBody>
      </p:sp>
      <p:sp>
        <p:nvSpPr>
          <p:cNvPr id="6" name="Text 2"/>
          <p:cNvSpPr/>
          <p:nvPr/>
        </p:nvSpPr>
        <p:spPr>
          <a:xfrm>
            <a:off x="7641074" y="3360541"/>
            <a:ext cx="6195536" cy="362903"/>
          </a:xfrm>
          <a:prstGeom prst="rect">
            <a:avLst/>
          </a:prstGeom>
          <a:noFill/>
          <a:ln/>
        </p:spPr>
        <p:txBody>
          <a:bodyPr wrap="none" lIns="0" tIns="0" rIns="0" bIns="0" rtlCol="0" anchor="t"/>
          <a:lstStyle/>
          <a:p>
            <a:pPr>
              <a:lnSpc>
                <a:spcPts val="2850"/>
              </a:lnSpc>
            </a:pPr>
            <a:r>
              <a:rPr lang="en-US" sz="2000" dirty="0">
                <a:solidFill>
                  <a:srgbClr val="4B4A4A"/>
                </a:solidFill>
                <a:latin typeface="Calibri" pitchFamily="34" charset="0"/>
                <a:ea typeface="Geist" pitchFamily="34" charset="-122"/>
                <a:cs typeface="Calibri" pitchFamily="34" charset="0"/>
              </a:rPr>
              <a:t>Blend tradition with innovation in iced Arabic coffee.</a:t>
            </a:r>
            <a:endParaRPr lang="en-US" sz="2000" dirty="0">
              <a:latin typeface="Calibri" pitchFamily="34" charset="0"/>
              <a:cs typeface="Calibri" pitchFamily="34" charset="0"/>
            </a:endParaRPr>
          </a:p>
        </p:txBody>
      </p:sp>
      <p:pic>
        <p:nvPicPr>
          <p:cNvPr id="7" name="Image 2" descr="preencoded.png"/>
          <p:cNvPicPr>
            <a:picLocks noChangeAspect="1"/>
          </p:cNvPicPr>
          <p:nvPr/>
        </p:nvPicPr>
        <p:blipFill>
          <a:blip r:embed="rId5"/>
          <a:stretch>
            <a:fillRect/>
          </a:stretch>
        </p:blipFill>
        <p:spPr>
          <a:xfrm>
            <a:off x="6280191" y="4004192"/>
            <a:ext cx="1134070" cy="1669852"/>
          </a:xfrm>
          <a:prstGeom prst="rect">
            <a:avLst/>
          </a:prstGeom>
        </p:spPr>
      </p:pic>
      <p:sp>
        <p:nvSpPr>
          <p:cNvPr id="8" name="Text 3"/>
          <p:cNvSpPr/>
          <p:nvPr/>
        </p:nvSpPr>
        <p:spPr>
          <a:xfrm>
            <a:off x="7641075" y="4231005"/>
            <a:ext cx="2835235" cy="354330"/>
          </a:xfrm>
          <a:prstGeom prst="rect">
            <a:avLst/>
          </a:prstGeom>
          <a:noFill/>
          <a:ln/>
        </p:spPr>
        <p:txBody>
          <a:bodyPr wrap="none" lIns="0" tIns="0" rIns="0" bIns="0" rtlCol="0" anchor="t"/>
          <a:lstStyle/>
          <a:p>
            <a:pPr>
              <a:lnSpc>
                <a:spcPts val="2750"/>
              </a:lnSpc>
            </a:pPr>
            <a:r>
              <a:rPr lang="en-US" sz="2400" b="1" dirty="0">
                <a:solidFill>
                  <a:srgbClr val="4B4A4A"/>
                </a:solidFill>
                <a:latin typeface="Calibri" pitchFamily="34" charset="0"/>
                <a:ea typeface="Noto Serif SC Bold" pitchFamily="34" charset="-122"/>
                <a:cs typeface="Calibri" pitchFamily="34" charset="0"/>
              </a:rPr>
              <a:t>Network Expansion</a:t>
            </a:r>
            <a:endParaRPr lang="en-US" sz="2000" dirty="0">
              <a:latin typeface="Calibri" pitchFamily="34" charset="0"/>
              <a:cs typeface="Calibri" pitchFamily="34" charset="0"/>
            </a:endParaRPr>
          </a:p>
        </p:txBody>
      </p:sp>
      <p:sp>
        <p:nvSpPr>
          <p:cNvPr id="9" name="Text 4"/>
          <p:cNvSpPr/>
          <p:nvPr/>
        </p:nvSpPr>
        <p:spPr>
          <a:xfrm>
            <a:off x="7641074" y="4721423"/>
            <a:ext cx="6195536" cy="725806"/>
          </a:xfrm>
          <a:prstGeom prst="rect">
            <a:avLst/>
          </a:prstGeom>
          <a:noFill/>
          <a:ln/>
        </p:spPr>
        <p:txBody>
          <a:bodyPr wrap="square" lIns="0" tIns="0" rIns="0" bIns="0" rtlCol="0" anchor="t"/>
          <a:lstStyle/>
          <a:p>
            <a:pPr>
              <a:lnSpc>
                <a:spcPts val="2850"/>
              </a:lnSpc>
            </a:pPr>
            <a:r>
              <a:rPr lang="en-US" sz="2000" dirty="0">
                <a:solidFill>
                  <a:srgbClr val="4B4A4A"/>
                </a:solidFill>
                <a:latin typeface="Calibri" pitchFamily="34" charset="0"/>
                <a:ea typeface="Geist" pitchFamily="34" charset="-122"/>
                <a:cs typeface="Calibri" pitchFamily="34" charset="0"/>
              </a:rPr>
              <a:t>Expand café network and strengthen influencer and content marketing efforts.</a:t>
            </a:r>
            <a:endParaRPr lang="en-US" sz="2000" dirty="0">
              <a:latin typeface="Calibri" pitchFamily="34" charset="0"/>
              <a:cs typeface="Calibri" pitchFamily="34" charset="0"/>
            </a:endParaRPr>
          </a:p>
        </p:txBody>
      </p:sp>
      <p:pic>
        <p:nvPicPr>
          <p:cNvPr id="10" name="Image 3" descr="preencoded.png"/>
          <p:cNvPicPr>
            <a:picLocks noChangeAspect="1"/>
          </p:cNvPicPr>
          <p:nvPr/>
        </p:nvPicPr>
        <p:blipFill>
          <a:blip r:embed="rId6"/>
          <a:stretch>
            <a:fillRect/>
          </a:stretch>
        </p:blipFill>
        <p:spPr>
          <a:xfrm>
            <a:off x="6280191" y="5674043"/>
            <a:ext cx="1134070" cy="1669852"/>
          </a:xfrm>
          <a:prstGeom prst="rect">
            <a:avLst/>
          </a:prstGeom>
        </p:spPr>
      </p:pic>
      <p:sp>
        <p:nvSpPr>
          <p:cNvPr id="11" name="Text 5"/>
          <p:cNvSpPr/>
          <p:nvPr/>
        </p:nvSpPr>
        <p:spPr>
          <a:xfrm>
            <a:off x="7641075" y="5900858"/>
            <a:ext cx="2835235" cy="354330"/>
          </a:xfrm>
          <a:prstGeom prst="rect">
            <a:avLst/>
          </a:prstGeom>
          <a:noFill/>
          <a:ln/>
        </p:spPr>
        <p:txBody>
          <a:bodyPr wrap="none" lIns="0" tIns="0" rIns="0" bIns="0" rtlCol="0" anchor="t"/>
          <a:lstStyle/>
          <a:p>
            <a:pPr>
              <a:lnSpc>
                <a:spcPts val="2750"/>
              </a:lnSpc>
            </a:pPr>
            <a:r>
              <a:rPr lang="en-US" sz="2400" b="1" dirty="0">
                <a:solidFill>
                  <a:srgbClr val="4B4A4A"/>
                </a:solidFill>
                <a:latin typeface="Calibri" pitchFamily="34" charset="0"/>
                <a:ea typeface="Noto Serif SC Bold" pitchFamily="34" charset="-122"/>
                <a:cs typeface="Calibri" pitchFamily="34" charset="0"/>
              </a:rPr>
              <a:t>System Integration</a:t>
            </a:r>
            <a:endParaRPr lang="en-US" sz="2400" dirty="0">
              <a:latin typeface="Calibri" pitchFamily="34" charset="0"/>
              <a:cs typeface="Calibri" pitchFamily="34" charset="0"/>
            </a:endParaRPr>
          </a:p>
        </p:txBody>
      </p:sp>
      <p:sp>
        <p:nvSpPr>
          <p:cNvPr id="12" name="Text 6"/>
          <p:cNvSpPr/>
          <p:nvPr/>
        </p:nvSpPr>
        <p:spPr>
          <a:xfrm>
            <a:off x="7641074" y="6391275"/>
            <a:ext cx="6195536" cy="725806"/>
          </a:xfrm>
          <a:prstGeom prst="rect">
            <a:avLst/>
          </a:prstGeom>
          <a:noFill/>
          <a:ln/>
        </p:spPr>
        <p:txBody>
          <a:bodyPr wrap="square" lIns="0" tIns="0" rIns="0" bIns="0" rtlCol="0" anchor="t"/>
          <a:lstStyle/>
          <a:p>
            <a:pPr>
              <a:lnSpc>
                <a:spcPts val="2850"/>
              </a:lnSpc>
            </a:pPr>
            <a:r>
              <a:rPr lang="en-US" sz="2000" dirty="0">
                <a:solidFill>
                  <a:srgbClr val="4B4A4A"/>
                </a:solidFill>
                <a:latin typeface="Calibri" pitchFamily="34" charset="0"/>
                <a:ea typeface="Geist" pitchFamily="34" charset="-122"/>
                <a:cs typeface="Calibri" pitchFamily="34" charset="0"/>
              </a:rPr>
              <a:t>Integrate smart systems, staff training, and agile feedback loops to improve sustainability and growth.</a:t>
            </a:r>
            <a:endParaRPr lang="en-US" sz="2000" dirty="0">
              <a:latin typeface="Calibri" pitchFamily="34" charset="0"/>
              <a:cs typeface="Calibri"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86137" y="1400537"/>
            <a:ext cx="13412743" cy="5937812"/>
          </a:xfrm>
        </p:spPr>
        <p:txBody>
          <a:bodyPr>
            <a:normAutofit fontScale="25000" lnSpcReduction="20000"/>
          </a:bodyPr>
          <a:lstStyle/>
          <a:p>
            <a:r>
              <a:rPr lang="en-US" dirty="0" err="1"/>
              <a:t>Alves</a:t>
            </a:r>
            <a:r>
              <a:rPr lang="en-US" dirty="0"/>
              <a:t>-Hill, M. (2025). Why the GCC is set to become the next big cold coffee market. </a:t>
            </a:r>
            <a:r>
              <a:rPr lang="en-US" dirty="0" err="1"/>
              <a:t>hardtank</a:t>
            </a:r>
            <a:r>
              <a:rPr lang="en-US" dirty="0"/>
              <a:t>. </a:t>
            </a:r>
            <a:r>
              <a:rPr lang="en-US" dirty="0">
                <a:hlinkClick r:id="rId2"/>
              </a:rPr>
              <a:t>https://hardtank.com/2025/02/18/gcc-next-big-cold-coffee-market/</a:t>
            </a:r>
            <a:endParaRPr lang="en-US" dirty="0"/>
          </a:p>
          <a:p>
            <a:r>
              <a:rPr lang="en-US" dirty="0" err="1"/>
              <a:t>DCunha</a:t>
            </a:r>
            <a:r>
              <a:rPr lang="en-US" dirty="0"/>
              <a:t>, S.D. (2024, Feb 19). Spilling the beans: How coffee has become big business in the Middle East. </a:t>
            </a:r>
            <a:r>
              <a:rPr lang="en-US" i="1" dirty="0" err="1"/>
              <a:t>fastcompanyme</a:t>
            </a:r>
            <a:r>
              <a:rPr lang="en-US" dirty="0"/>
              <a:t>. </a:t>
            </a:r>
            <a:r>
              <a:rPr lang="en-US" u="sng" dirty="0">
                <a:hlinkClick r:id="rId3"/>
              </a:rPr>
              <a:t>https://fastcompanyme.com/impact/spilling-the-beans-how-coffee-has-become-big-business-in-the-middle-east/</a:t>
            </a:r>
            <a:endParaRPr lang="en-US" dirty="0"/>
          </a:p>
          <a:p>
            <a:r>
              <a:rPr lang="en-US" dirty="0"/>
              <a:t>6wresearch, (2023). GCC Café and Coffee Market (2023-2029) | Share, Size, Industry, Value, Growth, Revenue, Analysis, Trends, Segmentation, Outlook &amp; COVID-19 IMPACT. </a:t>
            </a:r>
            <a:r>
              <a:rPr lang="en-US" u="sng" dirty="0">
                <a:hlinkClick r:id="rId4"/>
              </a:rPr>
              <a:t>https://www.6wresearch.com/industry-report/gcc-cafe-and-coffee-market</a:t>
            </a:r>
            <a:endParaRPr lang="en-US" dirty="0"/>
          </a:p>
          <a:p>
            <a:r>
              <a:rPr lang="en-US" dirty="0" err="1"/>
              <a:t>Kyule</a:t>
            </a:r>
            <a:r>
              <a:rPr lang="en-US" dirty="0"/>
              <a:t>, M. (2023, Aug 21). </a:t>
            </a:r>
            <a:r>
              <a:rPr lang="en-US" dirty="0" err="1"/>
              <a:t>Millennials</a:t>
            </a:r>
            <a:r>
              <a:rPr lang="en-US" dirty="0"/>
              <a:t> and Gen Z Coffee Drinkers. </a:t>
            </a:r>
            <a:r>
              <a:rPr lang="en-US" i="1" dirty="0" err="1"/>
              <a:t>solaicoffee</a:t>
            </a:r>
            <a:r>
              <a:rPr lang="en-US" i="1" dirty="0"/>
              <a:t>.</a:t>
            </a:r>
            <a:r>
              <a:rPr lang="en-US" dirty="0"/>
              <a:t> </a:t>
            </a:r>
            <a:r>
              <a:rPr lang="en-US" u="sng" dirty="0">
                <a:hlinkClick r:id="rId5"/>
              </a:rPr>
              <a:t>https://www.solaicoffee.com/blog/solai-blog-2/millennials-and-gen-z-coffee-drinkers-28?srsltid=AfmBOorLMabCcP-gkxkQWwFleKIXwCjJZpafOMdyKpus8rGJXyTSe_od</a:t>
            </a:r>
            <a:endParaRPr lang="en-US" dirty="0"/>
          </a:p>
          <a:p>
            <a:r>
              <a:rPr lang="en-US" dirty="0" err="1"/>
              <a:t>Hindle</a:t>
            </a:r>
            <a:r>
              <a:rPr lang="en-US" dirty="0"/>
              <a:t>, R. (2025, Apr 08). How Dubai is becoming the coffee industry’s gateway to the GCC. </a:t>
            </a:r>
            <a:r>
              <a:rPr lang="en-US" i="1" dirty="0"/>
              <a:t>Coffee intelligence</a:t>
            </a:r>
            <a:r>
              <a:rPr lang="en-US" dirty="0"/>
              <a:t>. </a:t>
            </a:r>
            <a:r>
              <a:rPr lang="en-US" u="sng" dirty="0">
                <a:hlinkClick r:id="rId6"/>
              </a:rPr>
              <a:t>https://intelligence.coffee/2025/04/dubai-is-becoming-the-gateway-to-gcc/</a:t>
            </a:r>
            <a:r>
              <a:rPr lang="en-US" dirty="0"/>
              <a:t> </a:t>
            </a:r>
          </a:p>
          <a:p>
            <a:r>
              <a:rPr lang="en-US" dirty="0"/>
              <a:t>Al-</a:t>
            </a:r>
            <a:r>
              <a:rPr lang="en-US" dirty="0" err="1"/>
              <a:t>Shboul</a:t>
            </a:r>
            <a:r>
              <a:rPr lang="en-US" dirty="0"/>
              <a:t>, M., </a:t>
            </a:r>
            <a:r>
              <a:rPr lang="en-US" dirty="0" err="1"/>
              <a:t>Maghyereh</a:t>
            </a:r>
            <a:r>
              <a:rPr lang="en-US" dirty="0"/>
              <a:t>, A., Hassan, A., &amp; </a:t>
            </a:r>
            <a:r>
              <a:rPr lang="en-US" dirty="0" err="1"/>
              <a:t>Molyneux</a:t>
            </a:r>
            <a:r>
              <a:rPr lang="en-US" dirty="0"/>
              <a:t>, P. (2020). Political risk and bank stability in the Middle East and North Africa region. </a:t>
            </a:r>
            <a:r>
              <a:rPr lang="en-US" i="1" dirty="0"/>
              <a:t>Pacific-Basin Finance Journal</a:t>
            </a:r>
            <a:r>
              <a:rPr lang="en-US" dirty="0"/>
              <a:t>, </a:t>
            </a:r>
            <a:r>
              <a:rPr lang="en-US" i="1" dirty="0"/>
              <a:t>60</a:t>
            </a:r>
            <a:r>
              <a:rPr lang="en-US" dirty="0"/>
              <a:t>, 101291</a:t>
            </a:r>
          </a:p>
          <a:p>
            <a:r>
              <a:rPr lang="en-US" dirty="0" err="1"/>
              <a:t>worldbank</a:t>
            </a:r>
            <a:r>
              <a:rPr lang="en-US" dirty="0"/>
              <a:t>, (2024). GDP growth (annual %) - Middle East &amp; North Africa. </a:t>
            </a:r>
            <a:r>
              <a:rPr lang="en-US" u="sng" dirty="0">
                <a:hlinkClick r:id="rId7"/>
              </a:rPr>
              <a:t>https://data.worldbank.org/indicator/NY.GDP.MKTP.KD.ZG?locations=ZQ</a:t>
            </a:r>
            <a:endParaRPr lang="en-US" dirty="0"/>
          </a:p>
          <a:p>
            <a:r>
              <a:rPr lang="en-US" dirty="0" err="1"/>
              <a:t>Corder</a:t>
            </a:r>
            <a:r>
              <a:rPr lang="en-US" dirty="0"/>
              <a:t>, J. (2025). The Middle East's Profound Cultural Shift. </a:t>
            </a:r>
            <a:r>
              <a:rPr lang="en-US" i="1" dirty="0" err="1"/>
              <a:t>skift</a:t>
            </a:r>
            <a:r>
              <a:rPr lang="en-US" i="1" dirty="0"/>
              <a:t>.</a:t>
            </a:r>
            <a:r>
              <a:rPr lang="en-US" dirty="0"/>
              <a:t> </a:t>
            </a:r>
            <a:r>
              <a:rPr lang="en-US" u="sng" dirty="0">
                <a:hlinkClick r:id="rId8"/>
              </a:rPr>
              <a:t>https://skift.com/2024/12/10/the-middle-easts-profound-cultural-shift/</a:t>
            </a:r>
            <a:endParaRPr lang="en-US" dirty="0"/>
          </a:p>
          <a:p>
            <a:r>
              <a:rPr lang="en-US" dirty="0" err="1"/>
              <a:t>Pwc</a:t>
            </a:r>
            <a:r>
              <a:rPr lang="en-US" dirty="0"/>
              <a:t>, (2024, Dec 10). Middle East's global investments drive regional </a:t>
            </a:r>
            <a:r>
              <a:rPr lang="en-US" dirty="0" err="1"/>
              <a:t>eMobility</a:t>
            </a:r>
            <a:r>
              <a:rPr lang="en-US" dirty="0"/>
              <a:t> and AI growth: PwC report. </a:t>
            </a:r>
            <a:r>
              <a:rPr lang="en-US" u="sng" dirty="0">
                <a:hlinkClick r:id="rId9"/>
              </a:rPr>
              <a:t>https://www.pwc.com/m1/en/media-centre/2024/middle-east-global-investments-drive-regional-emobility-and-ai-growth.html</a:t>
            </a:r>
            <a:endParaRPr lang="en-US" dirty="0"/>
          </a:p>
          <a:p>
            <a:r>
              <a:rPr lang="en-US" dirty="0" err="1"/>
              <a:t>Israni</a:t>
            </a:r>
            <a:r>
              <a:rPr lang="en-US" dirty="0"/>
              <a:t>, S. (2025, Mar 06). 2025 Trends in the Tea &amp; Coffee Sector in Middle East. </a:t>
            </a:r>
            <a:r>
              <a:rPr lang="en-US" i="1" dirty="0" err="1"/>
              <a:t>organicandnatural</a:t>
            </a:r>
            <a:r>
              <a:rPr lang="en-US" i="1" dirty="0"/>
              <a:t>.</a:t>
            </a:r>
            <a:r>
              <a:rPr lang="en-US" dirty="0"/>
              <a:t> </a:t>
            </a:r>
            <a:r>
              <a:rPr lang="en-US" u="sng" dirty="0">
                <a:hlinkClick r:id="rId10"/>
              </a:rPr>
              <a:t>https://organicandnatural.com/2025-trends-in-the-tea-coffee-sector-in-middle-east/</a:t>
            </a:r>
            <a:endParaRPr lang="en-US" u="sng" dirty="0"/>
          </a:p>
          <a:p>
            <a:r>
              <a:rPr lang="en-US" dirty="0" err="1"/>
              <a:t>imf</a:t>
            </a:r>
            <a:r>
              <a:rPr lang="en-US" dirty="0"/>
              <a:t>, (2025). Inflation rate, average consumer prices. </a:t>
            </a:r>
            <a:r>
              <a:rPr lang="en-US" u="sng" dirty="0">
                <a:hlinkClick r:id="rId11"/>
              </a:rPr>
              <a:t>https://www.imf.org/external/datamapper/PCPIPCH@WEO/DEU/EUQ/NMQ/CMQ/APQ/AFQ/MEQ/USA</a:t>
            </a:r>
            <a:endParaRPr lang="en-US" dirty="0"/>
          </a:p>
          <a:p>
            <a:r>
              <a:rPr lang="en-US" dirty="0"/>
              <a:t>Bowen, M. (2025, May 07). Positive Technologies: 80% of cyberattacks in the Middle East result in confidential data breaches. </a:t>
            </a:r>
            <a:r>
              <a:rPr lang="en-US" i="1" dirty="0" err="1"/>
              <a:t>intelligentciso</a:t>
            </a:r>
            <a:r>
              <a:rPr lang="en-US" i="1" dirty="0"/>
              <a:t>.</a:t>
            </a:r>
            <a:r>
              <a:rPr lang="en-US" dirty="0"/>
              <a:t> </a:t>
            </a:r>
            <a:r>
              <a:rPr lang="en-US" u="sng" dirty="0">
                <a:hlinkClick r:id="rId12"/>
              </a:rPr>
              <a:t>https://www.intelligentciso.com/2025/05/07/positive-technologies-80-of-cyberattacks-in-the-middle-east-result-in-confidential-data-breaches/</a:t>
            </a:r>
            <a:endParaRPr lang="en-US" u="sng" dirty="0"/>
          </a:p>
          <a:p>
            <a:r>
              <a:rPr lang="en-US" dirty="0" err="1"/>
              <a:t>Kilincarslan</a:t>
            </a:r>
            <a:r>
              <a:rPr lang="en-US" dirty="0"/>
              <a:t>, E., </a:t>
            </a:r>
            <a:r>
              <a:rPr lang="en-US" dirty="0" err="1"/>
              <a:t>Elmagrhi</a:t>
            </a:r>
            <a:r>
              <a:rPr lang="en-US" dirty="0"/>
              <a:t>, M. H., &amp; Li, Z. (2020). Impact of governance structures on environmental disclosures in the Middle East and Africa. </a:t>
            </a:r>
            <a:r>
              <a:rPr lang="en-US" i="1" dirty="0"/>
              <a:t>Corporate Governance: The international journal of business in society</a:t>
            </a:r>
            <a:r>
              <a:rPr lang="en-US" dirty="0"/>
              <a:t>, </a:t>
            </a:r>
            <a:r>
              <a:rPr lang="en-US" i="1" dirty="0"/>
              <a:t>20</a:t>
            </a:r>
            <a:r>
              <a:rPr lang="en-US" dirty="0"/>
              <a:t>(4), 739-763</a:t>
            </a:r>
          </a:p>
          <a:p>
            <a:r>
              <a:rPr lang="en-US" dirty="0" err="1"/>
              <a:t>csimarket</a:t>
            </a:r>
            <a:r>
              <a:rPr lang="en-US" dirty="0"/>
              <a:t>, (2025). SBUX's Market share relative to its competitors, as of Q1 2025. </a:t>
            </a:r>
            <a:r>
              <a:rPr lang="en-US" u="sng" dirty="0">
                <a:hlinkClick r:id="rId13"/>
              </a:rPr>
              <a:t>https://csimarket.com/stocks/competitionSEG2.php?code=SBUX</a:t>
            </a:r>
            <a:endParaRPr lang="en-US" dirty="0"/>
          </a:p>
          <a:p>
            <a:r>
              <a:rPr lang="en-US" dirty="0" err="1"/>
              <a:t>Faria</a:t>
            </a:r>
            <a:r>
              <a:rPr lang="en-US" dirty="0"/>
              <a:t>, J. (2025, May 09). Leading restaurant brands worldwide in 2025, by brand value. </a:t>
            </a:r>
            <a:r>
              <a:rPr lang="en-US" i="1" dirty="0" err="1"/>
              <a:t>statista</a:t>
            </a:r>
            <a:r>
              <a:rPr lang="en-US" i="1" dirty="0"/>
              <a:t>. </a:t>
            </a:r>
          </a:p>
          <a:p>
            <a:r>
              <a:rPr lang="en-US" dirty="0" err="1"/>
              <a:t>flatwhite</a:t>
            </a:r>
            <a:r>
              <a:rPr lang="en-US" dirty="0"/>
              <a:t>, (2025). OUR STORY. </a:t>
            </a:r>
            <a:r>
              <a:rPr lang="en-US" u="sng" dirty="0">
                <a:hlinkClick r:id="rId14"/>
              </a:rPr>
              <a:t>https://flatwhite.qa/pages/about2-6</a:t>
            </a:r>
            <a:endParaRPr lang="en-US" dirty="0"/>
          </a:p>
          <a:p>
            <a:r>
              <a:rPr lang="en-US" dirty="0" err="1"/>
              <a:t>Changchenkit</a:t>
            </a:r>
            <a:r>
              <a:rPr lang="en-US" dirty="0"/>
              <a:t>, K. (2024). FOSTERING BRAND PERSONALITY: EFFECTIVE STRATEGIES FOR CORPORATE IMPLEMENTATION. </a:t>
            </a:r>
            <a:r>
              <a:rPr lang="en-US" i="1" dirty="0"/>
              <a:t>International Interdisciplinary Business Economics Advancement Journal</a:t>
            </a:r>
            <a:r>
              <a:rPr lang="en-US" dirty="0"/>
              <a:t>, </a:t>
            </a:r>
            <a:r>
              <a:rPr lang="en-US" i="1" dirty="0"/>
              <a:t>5</a:t>
            </a:r>
            <a:r>
              <a:rPr lang="en-US" dirty="0"/>
              <a:t>(01), 08-13.</a:t>
            </a:r>
          </a:p>
          <a:p>
            <a:r>
              <a:rPr lang="en-US" dirty="0"/>
              <a:t>Yusuf, M., &amp; </a:t>
            </a:r>
            <a:r>
              <a:rPr lang="en-US" dirty="0" err="1"/>
              <a:t>Matiin</a:t>
            </a:r>
            <a:r>
              <a:rPr lang="en-US" dirty="0"/>
              <a:t>, N. (2022). Analysis of the effect of the marketing mix on purchasing decisions. </a:t>
            </a:r>
            <a:r>
              <a:rPr lang="en-US" i="1" dirty="0"/>
              <a:t>International Journal of Economics and Management Research</a:t>
            </a:r>
            <a:r>
              <a:rPr lang="en-US" dirty="0"/>
              <a:t>, </a:t>
            </a:r>
            <a:r>
              <a:rPr lang="en-US" i="1" dirty="0"/>
              <a:t>1</a:t>
            </a:r>
            <a:r>
              <a:rPr lang="en-US" dirty="0"/>
              <a:t>(3), 177-182.</a:t>
            </a:r>
          </a:p>
          <a:p>
            <a:r>
              <a:rPr lang="en-US" dirty="0" err="1"/>
              <a:t>Galchynska</a:t>
            </a:r>
            <a:r>
              <a:rPr lang="en-US" dirty="0"/>
              <a:t>, O. (2023). DESIGN THE MAIN COMPONENTS OF THE BRAND IDENTITY. </a:t>
            </a:r>
            <a:r>
              <a:rPr lang="en-US" i="1" dirty="0"/>
              <a:t>Publishing House “</a:t>
            </a:r>
            <a:r>
              <a:rPr lang="en-US" i="1" dirty="0" err="1"/>
              <a:t>Baltija</a:t>
            </a:r>
            <a:r>
              <a:rPr lang="en-US" i="1" dirty="0"/>
              <a:t> Publishing”</a:t>
            </a:r>
            <a:r>
              <a:rPr lang="en-US" dirty="0"/>
              <a:t>.</a:t>
            </a:r>
          </a:p>
          <a:p>
            <a:r>
              <a:rPr lang="en-US" dirty="0"/>
              <a:t>Smith, A. (2025, May 23). What Is The Marketing Mix? 4Ps &amp; 7Ps of Marketing. </a:t>
            </a:r>
            <a:r>
              <a:rPr lang="en-US" i="1" dirty="0" err="1"/>
              <a:t>meltwater</a:t>
            </a:r>
            <a:r>
              <a:rPr lang="en-US" i="1" dirty="0"/>
              <a:t>.</a:t>
            </a:r>
            <a:r>
              <a:rPr lang="en-US" dirty="0"/>
              <a:t> </a:t>
            </a:r>
            <a:r>
              <a:rPr lang="en-US" u="sng" dirty="0">
                <a:hlinkClick r:id="rId15"/>
              </a:rPr>
              <a:t>https://www.meltwater.com/en/blog/the-marketing-mix-4ps--7ps-of-marketing</a:t>
            </a:r>
            <a:endParaRPr lang="en-US" u="sng" dirty="0"/>
          </a:p>
          <a:p>
            <a:r>
              <a:rPr lang="en-US" dirty="0"/>
              <a:t>Mohsen, A., </a:t>
            </a:r>
            <a:r>
              <a:rPr lang="en-US" dirty="0" err="1"/>
              <a:t>Yousif</a:t>
            </a:r>
            <a:r>
              <a:rPr lang="en-US" dirty="0"/>
              <a:t>, R. I., Yasser, I., &amp; Wally, F. (2023). The Effect of Distribution Channels’ Strategies and Types On Consumers’ Buying Behavior Of Convenience Products. </a:t>
            </a:r>
            <a:r>
              <a:rPr lang="en-US" i="1" dirty="0"/>
              <a:t>MSA-Management Sciences Journal</a:t>
            </a:r>
            <a:r>
              <a:rPr lang="en-US" dirty="0"/>
              <a:t>, </a:t>
            </a:r>
            <a:r>
              <a:rPr lang="en-US" i="1" dirty="0"/>
              <a:t>2</a:t>
            </a:r>
            <a:r>
              <a:rPr lang="en-US" dirty="0"/>
              <a:t>(2), 102-125</a:t>
            </a:r>
          </a:p>
          <a:p>
            <a:r>
              <a:rPr lang="en-US" dirty="0" err="1"/>
              <a:t>McTague</a:t>
            </a:r>
            <a:r>
              <a:rPr lang="en-US" dirty="0"/>
              <a:t>, E. (2024, Sept 19). Social media in the Middle East: Tips for global marketers. </a:t>
            </a:r>
            <a:r>
              <a:rPr lang="en-US" i="1" dirty="0" err="1"/>
              <a:t>Veracontent</a:t>
            </a:r>
            <a:r>
              <a:rPr lang="en-US" i="1" dirty="0"/>
              <a:t>.</a:t>
            </a:r>
            <a:r>
              <a:rPr lang="en-US" dirty="0"/>
              <a:t>  </a:t>
            </a:r>
            <a:r>
              <a:rPr lang="en-US" u="sng" dirty="0">
                <a:hlinkClick r:id="rId16"/>
              </a:rPr>
              <a:t>https://veracontent.com/mix/social-media-middle-east/</a:t>
            </a:r>
            <a:endParaRPr lang="en-US" dirty="0"/>
          </a:p>
          <a:p>
            <a:r>
              <a:rPr lang="en-US" dirty="0"/>
              <a:t>Ali, B. J., &amp; Anwar, G. (2021). Marketing Strategy: Pricing strategies and its influence on consumer purchasing decision. </a:t>
            </a:r>
            <a:r>
              <a:rPr lang="en-US" i="1" dirty="0"/>
              <a:t>Ali, BJ, &amp; Anwar, G.(2021). Marketing Strategy: Pricing strategies and its influence on consumer purchasing decision. International journal of Rural Development, Environment and Health Research</a:t>
            </a:r>
            <a:r>
              <a:rPr lang="en-US" dirty="0"/>
              <a:t>, </a:t>
            </a:r>
            <a:r>
              <a:rPr lang="en-US" i="1" dirty="0"/>
              <a:t>5</a:t>
            </a:r>
            <a:r>
              <a:rPr lang="en-US" dirty="0"/>
              <a:t>(2), 26-39.</a:t>
            </a:r>
          </a:p>
          <a:p>
            <a:r>
              <a:rPr lang="en-US" dirty="0"/>
              <a:t>Wells, T. (2022, Mar 15). Importance Of Pricing Strategy in Preventing High Price Sensitivity. </a:t>
            </a:r>
            <a:r>
              <a:rPr lang="en-US" i="1" dirty="0" err="1"/>
              <a:t>taylorwells</a:t>
            </a:r>
            <a:r>
              <a:rPr lang="en-US" i="1" dirty="0"/>
              <a:t>.</a:t>
            </a:r>
            <a:r>
              <a:rPr lang="en-US" dirty="0"/>
              <a:t> </a:t>
            </a:r>
            <a:r>
              <a:rPr lang="en-US" u="sng" dirty="0">
                <a:hlinkClick r:id="rId17"/>
              </a:rPr>
              <a:t>https://taylorwells.com.au/importance-of-pricing-strategy/</a:t>
            </a:r>
            <a:endParaRPr lang="en-US" dirty="0"/>
          </a:p>
          <a:p>
            <a:endParaRPr lang="en-US" dirty="0"/>
          </a:p>
          <a:p>
            <a:endParaRPr lang="en-US" dirty="0"/>
          </a:p>
          <a:p>
            <a:endParaRPr lang="en-US" dirty="0"/>
          </a:p>
        </p:txBody>
      </p:sp>
      <p:sp>
        <p:nvSpPr>
          <p:cNvPr id="3" name="Title 2"/>
          <p:cNvSpPr>
            <a:spLocks noGrp="1"/>
          </p:cNvSpPr>
          <p:nvPr>
            <p:ph type="title"/>
          </p:nvPr>
        </p:nvSpPr>
        <p:spPr/>
        <p:txBody>
          <a:bodyPr/>
          <a:lstStyle/>
          <a:p>
            <a:r>
              <a:rPr lang="en-US" dirty="0"/>
              <a:t>References</a:t>
            </a:r>
          </a:p>
        </p:txBody>
      </p:sp>
    </p:spTree>
    <p:extLst>
      <p:ext uri="{BB962C8B-B14F-4D97-AF65-F5344CB8AC3E}">
        <p14:creationId xmlns:p14="http://schemas.microsoft.com/office/powerpoint/2010/main" val="2628367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793790" y="789386"/>
            <a:ext cx="7786330" cy="708779"/>
          </a:xfrm>
          <a:prstGeom prst="rect">
            <a:avLst/>
          </a:prstGeom>
          <a:noFill/>
          <a:ln/>
        </p:spPr>
        <p:txBody>
          <a:bodyPr wrap="none" lIns="0" tIns="0" rIns="0" bIns="0" rtlCol="0" anchor="t"/>
          <a:lstStyle/>
          <a:p>
            <a:pPr>
              <a:lnSpc>
                <a:spcPts val="5550"/>
              </a:lnSpc>
            </a:pPr>
            <a:r>
              <a:rPr lang="en-US" sz="4400" b="1" dirty="0">
                <a:solidFill>
                  <a:srgbClr val="165625"/>
                </a:solidFill>
                <a:latin typeface="Calibri" pitchFamily="34" charset="0"/>
                <a:ea typeface="Noto Serif SC Bold" pitchFamily="34" charset="-122"/>
                <a:cs typeface="Calibri" pitchFamily="34" charset="0"/>
              </a:rPr>
              <a:t>Introduction &amp; Market Gap</a:t>
            </a:r>
            <a:endParaRPr lang="en-US" sz="4400" dirty="0">
              <a:solidFill>
                <a:srgbClr val="165625"/>
              </a:solidFill>
              <a:latin typeface="Calibri" pitchFamily="34" charset="0"/>
              <a:cs typeface="Calibri" pitchFamily="34" charset="0"/>
            </a:endParaRPr>
          </a:p>
        </p:txBody>
      </p:sp>
      <p:sp>
        <p:nvSpPr>
          <p:cNvPr id="3" name="Text 1"/>
          <p:cNvSpPr/>
          <p:nvPr/>
        </p:nvSpPr>
        <p:spPr>
          <a:xfrm>
            <a:off x="793791" y="1770341"/>
            <a:ext cx="2776724" cy="362903"/>
          </a:xfrm>
          <a:prstGeom prst="rect">
            <a:avLst/>
          </a:prstGeom>
          <a:noFill/>
          <a:ln/>
        </p:spPr>
        <p:txBody>
          <a:bodyPr wrap="none" lIns="0" tIns="0" rIns="0" bIns="0" rtlCol="0" anchor="t"/>
          <a:lstStyle/>
          <a:p>
            <a:pPr>
              <a:lnSpc>
                <a:spcPts val="2850"/>
              </a:lnSpc>
            </a:pPr>
            <a:r>
              <a:rPr lang="en-US" sz="2400" b="1" dirty="0">
                <a:solidFill>
                  <a:srgbClr val="4B4A4A"/>
                </a:solidFill>
                <a:latin typeface="Calibri" pitchFamily="34" charset="0"/>
                <a:ea typeface="Geist" pitchFamily="34" charset="-122"/>
                <a:cs typeface="Calibri" pitchFamily="34" charset="0"/>
              </a:rPr>
              <a:t>Executive summary</a:t>
            </a:r>
            <a:endParaRPr lang="en-US" sz="2400" dirty="0">
              <a:latin typeface="Calibri" pitchFamily="34" charset="0"/>
              <a:cs typeface="Calibri" pitchFamily="34" charset="0"/>
            </a:endParaRPr>
          </a:p>
        </p:txBody>
      </p:sp>
      <p:graphicFrame>
        <p:nvGraphicFramePr>
          <p:cNvPr id="19" name="Diagram 18"/>
          <p:cNvGraphicFramePr/>
          <p:nvPr>
            <p:extLst>
              <p:ext uri="{D42A27DB-BD31-4B8C-83A1-F6EECF244321}">
                <p14:modId xmlns:p14="http://schemas.microsoft.com/office/powerpoint/2010/main" val="4218409002"/>
              </p:ext>
            </p:extLst>
          </p:nvPr>
        </p:nvGraphicFramePr>
        <p:xfrm>
          <a:off x="593069" y="2169341"/>
          <a:ext cx="13134082" cy="46440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3" name="Text 0"/>
          <p:cNvSpPr/>
          <p:nvPr/>
        </p:nvSpPr>
        <p:spPr>
          <a:xfrm>
            <a:off x="6310558" y="1617978"/>
            <a:ext cx="6843093" cy="1757683"/>
          </a:xfrm>
          <a:prstGeom prst="rect">
            <a:avLst/>
          </a:prstGeom>
          <a:noFill/>
          <a:ln/>
        </p:spPr>
        <p:txBody>
          <a:bodyPr wrap="none" lIns="0" tIns="0" rIns="0" bIns="0" rtlCol="0" anchor="t"/>
          <a:lstStyle/>
          <a:p>
            <a:pPr>
              <a:lnSpc>
                <a:spcPts val="5550"/>
              </a:lnSpc>
            </a:pPr>
            <a:r>
              <a:rPr lang="en-US" sz="4400" b="1" dirty="0">
                <a:solidFill>
                  <a:srgbClr val="006747"/>
                </a:solidFill>
                <a:latin typeface="Calibri" pitchFamily="34" charset="0"/>
                <a:ea typeface="Noto Serif SC Bold" pitchFamily="34" charset="-122"/>
                <a:cs typeface="Calibri" pitchFamily="34" charset="0"/>
              </a:rPr>
              <a:t>Mission, Vision &amp;</a:t>
            </a:r>
          </a:p>
          <a:p>
            <a:pPr>
              <a:lnSpc>
                <a:spcPts val="5550"/>
              </a:lnSpc>
            </a:pPr>
            <a:r>
              <a:rPr lang="en-US" sz="4400" b="1" dirty="0">
                <a:solidFill>
                  <a:srgbClr val="006747"/>
                </a:solidFill>
                <a:latin typeface="Calibri" pitchFamily="34" charset="0"/>
                <a:ea typeface="Noto Serif SC Bold" pitchFamily="34" charset="-122"/>
                <a:cs typeface="Calibri" pitchFamily="34" charset="0"/>
              </a:rPr>
              <a:t> Corporate Values</a:t>
            </a:r>
            <a:endParaRPr lang="en-US" sz="4400" dirty="0">
              <a:latin typeface="Calibri" pitchFamily="34" charset="0"/>
              <a:cs typeface="Calibri" pitchFamily="34" charset="0"/>
            </a:endParaRPr>
          </a:p>
        </p:txBody>
      </p:sp>
      <p:sp>
        <p:nvSpPr>
          <p:cNvPr id="4" name="Shape 1"/>
          <p:cNvSpPr/>
          <p:nvPr/>
        </p:nvSpPr>
        <p:spPr>
          <a:xfrm>
            <a:off x="793791" y="5032891"/>
            <a:ext cx="4196358" cy="2047994"/>
          </a:xfrm>
          <a:prstGeom prst="roundRect">
            <a:avLst>
              <a:gd name="adj" fmla="val 9968"/>
            </a:avLst>
          </a:prstGeom>
          <a:solidFill>
            <a:srgbClr val="D1EFE4"/>
          </a:solidFill>
          <a:ln w="7620">
            <a:solidFill>
              <a:srgbClr val="B7D5CA"/>
            </a:solidFill>
            <a:prstDash val="solid"/>
          </a:ln>
        </p:spPr>
        <p:txBody>
          <a:bodyPr/>
          <a:lstStyle/>
          <a:p>
            <a:endParaRPr lang="x-none"/>
          </a:p>
        </p:txBody>
      </p:sp>
      <p:sp>
        <p:nvSpPr>
          <p:cNvPr id="6" name="Text 3"/>
          <p:cNvSpPr/>
          <p:nvPr/>
        </p:nvSpPr>
        <p:spPr>
          <a:xfrm>
            <a:off x="1028225" y="5757744"/>
            <a:ext cx="3727490" cy="1088708"/>
          </a:xfrm>
          <a:prstGeom prst="rect">
            <a:avLst/>
          </a:prstGeom>
          <a:noFill/>
          <a:ln/>
        </p:spPr>
        <p:txBody>
          <a:bodyPr wrap="square" lIns="0" tIns="0" rIns="0" bIns="0" rtlCol="0" anchor="t"/>
          <a:lstStyle/>
          <a:p>
            <a:pPr>
              <a:lnSpc>
                <a:spcPts val="2850"/>
              </a:lnSpc>
            </a:pPr>
            <a:r>
              <a:rPr lang="en-US" sz="1800" dirty="0">
                <a:solidFill>
                  <a:srgbClr val="4B4A4A"/>
                </a:solidFill>
                <a:latin typeface="Calibri" pitchFamily="34" charset="0"/>
                <a:ea typeface="Geist" pitchFamily="34" charset="-122"/>
                <a:cs typeface="Calibri" pitchFamily="34" charset="0"/>
              </a:rPr>
              <a:t>“To offer welcoming space and spend quality time with chilled and iced Arabic coffee”</a:t>
            </a:r>
            <a:endParaRPr lang="en-US" sz="1800" dirty="0">
              <a:latin typeface="Calibri" pitchFamily="34" charset="0"/>
              <a:cs typeface="Calibri" pitchFamily="34" charset="0"/>
            </a:endParaRPr>
          </a:p>
        </p:txBody>
      </p:sp>
      <p:sp>
        <p:nvSpPr>
          <p:cNvPr id="7" name="Shape 4"/>
          <p:cNvSpPr/>
          <p:nvPr/>
        </p:nvSpPr>
        <p:spPr>
          <a:xfrm>
            <a:off x="5216962" y="5032891"/>
            <a:ext cx="4196358" cy="2047994"/>
          </a:xfrm>
          <a:prstGeom prst="roundRect">
            <a:avLst>
              <a:gd name="adj" fmla="val 9968"/>
            </a:avLst>
          </a:prstGeom>
          <a:solidFill>
            <a:srgbClr val="D1EFE4"/>
          </a:solidFill>
          <a:ln w="7620">
            <a:solidFill>
              <a:srgbClr val="B7D5CA"/>
            </a:solidFill>
            <a:prstDash val="solid"/>
          </a:ln>
        </p:spPr>
        <p:txBody>
          <a:bodyPr/>
          <a:lstStyle/>
          <a:p>
            <a:endParaRPr lang="x-none"/>
          </a:p>
        </p:txBody>
      </p:sp>
      <p:sp>
        <p:nvSpPr>
          <p:cNvPr id="8" name="Text 5"/>
          <p:cNvSpPr/>
          <p:nvPr/>
        </p:nvSpPr>
        <p:spPr>
          <a:xfrm>
            <a:off x="5451397" y="5267326"/>
            <a:ext cx="2835235" cy="354330"/>
          </a:xfrm>
          <a:prstGeom prst="rect">
            <a:avLst/>
          </a:prstGeom>
          <a:noFill/>
          <a:ln/>
        </p:spPr>
        <p:txBody>
          <a:bodyPr wrap="none" lIns="0" tIns="0" rIns="0" bIns="0" rtlCol="0" anchor="t"/>
          <a:lstStyle/>
          <a:p>
            <a:pPr>
              <a:lnSpc>
                <a:spcPts val="2750"/>
              </a:lnSpc>
            </a:pPr>
            <a:r>
              <a:rPr lang="en-US" sz="2100" b="1" dirty="0">
                <a:solidFill>
                  <a:srgbClr val="4B4A4A"/>
                </a:solidFill>
                <a:latin typeface="Calibri" pitchFamily="34" charset="0"/>
                <a:ea typeface="Noto Serif SC Bold" pitchFamily="34" charset="-122"/>
                <a:cs typeface="Calibri" pitchFamily="34" charset="0"/>
              </a:rPr>
              <a:t>Vision</a:t>
            </a:r>
            <a:endParaRPr lang="en-US" sz="2100" dirty="0">
              <a:latin typeface="Calibri" pitchFamily="34" charset="0"/>
              <a:cs typeface="Calibri" pitchFamily="34" charset="0"/>
            </a:endParaRPr>
          </a:p>
        </p:txBody>
      </p:sp>
      <p:sp>
        <p:nvSpPr>
          <p:cNvPr id="9" name="Text 6"/>
          <p:cNvSpPr/>
          <p:nvPr/>
        </p:nvSpPr>
        <p:spPr>
          <a:xfrm>
            <a:off x="5451397" y="5757744"/>
            <a:ext cx="3727490" cy="1088708"/>
          </a:xfrm>
          <a:prstGeom prst="rect">
            <a:avLst/>
          </a:prstGeom>
          <a:noFill/>
          <a:ln/>
        </p:spPr>
        <p:txBody>
          <a:bodyPr wrap="square" lIns="0" tIns="0" rIns="0" bIns="0" rtlCol="0" anchor="t"/>
          <a:lstStyle/>
          <a:p>
            <a:pPr>
              <a:lnSpc>
                <a:spcPts val="2850"/>
              </a:lnSpc>
            </a:pPr>
            <a:r>
              <a:rPr lang="en-US" sz="1800" dirty="0">
                <a:solidFill>
                  <a:srgbClr val="4B4A4A"/>
                </a:solidFill>
                <a:latin typeface="Calibri" pitchFamily="34" charset="0"/>
                <a:ea typeface="Geist" pitchFamily="34" charset="-122"/>
                <a:cs typeface="Calibri" pitchFamily="34" charset="0"/>
              </a:rPr>
              <a:t>“To offer traditional Arabic feel to coffee lovers and become a leader for Iced Arabic coffee”</a:t>
            </a:r>
            <a:endParaRPr lang="en-US" sz="1800" dirty="0">
              <a:latin typeface="Calibri" pitchFamily="34" charset="0"/>
              <a:cs typeface="Calibri" pitchFamily="34" charset="0"/>
            </a:endParaRPr>
          </a:p>
        </p:txBody>
      </p:sp>
      <p:sp>
        <p:nvSpPr>
          <p:cNvPr id="10" name="Shape 7"/>
          <p:cNvSpPr/>
          <p:nvPr/>
        </p:nvSpPr>
        <p:spPr>
          <a:xfrm>
            <a:off x="9640133" y="5032891"/>
            <a:ext cx="4196358" cy="2047994"/>
          </a:xfrm>
          <a:prstGeom prst="roundRect">
            <a:avLst>
              <a:gd name="adj" fmla="val 9968"/>
            </a:avLst>
          </a:prstGeom>
          <a:solidFill>
            <a:srgbClr val="D1EFE4"/>
          </a:solidFill>
          <a:ln w="7620">
            <a:solidFill>
              <a:srgbClr val="B7D5CA"/>
            </a:solidFill>
            <a:prstDash val="solid"/>
          </a:ln>
        </p:spPr>
        <p:txBody>
          <a:bodyPr/>
          <a:lstStyle/>
          <a:p>
            <a:endParaRPr lang="x-none"/>
          </a:p>
        </p:txBody>
      </p:sp>
      <p:sp>
        <p:nvSpPr>
          <p:cNvPr id="11" name="Text 8"/>
          <p:cNvSpPr/>
          <p:nvPr/>
        </p:nvSpPr>
        <p:spPr>
          <a:xfrm>
            <a:off x="9874568" y="5267326"/>
            <a:ext cx="2835235" cy="354330"/>
          </a:xfrm>
          <a:prstGeom prst="rect">
            <a:avLst/>
          </a:prstGeom>
          <a:noFill/>
          <a:ln/>
        </p:spPr>
        <p:txBody>
          <a:bodyPr wrap="none" lIns="0" tIns="0" rIns="0" bIns="0" rtlCol="0" anchor="t"/>
          <a:lstStyle/>
          <a:p>
            <a:pPr>
              <a:lnSpc>
                <a:spcPts val="2750"/>
              </a:lnSpc>
            </a:pPr>
            <a:r>
              <a:rPr lang="en-US" sz="2100" b="1" dirty="0">
                <a:solidFill>
                  <a:srgbClr val="4B4A4A"/>
                </a:solidFill>
                <a:latin typeface="Calibri" pitchFamily="34" charset="0"/>
                <a:ea typeface="Noto Serif SC Bold" pitchFamily="34" charset="-122"/>
                <a:cs typeface="Calibri" pitchFamily="34" charset="0"/>
              </a:rPr>
              <a:t>Core Values</a:t>
            </a:r>
            <a:endParaRPr lang="en-US" sz="2100" dirty="0">
              <a:latin typeface="Calibri" pitchFamily="34" charset="0"/>
              <a:cs typeface="Calibri" pitchFamily="34" charset="0"/>
            </a:endParaRPr>
          </a:p>
        </p:txBody>
      </p:sp>
      <p:sp>
        <p:nvSpPr>
          <p:cNvPr id="12" name="Text 9"/>
          <p:cNvSpPr/>
          <p:nvPr/>
        </p:nvSpPr>
        <p:spPr>
          <a:xfrm>
            <a:off x="9874569" y="5757744"/>
            <a:ext cx="3727490" cy="1088708"/>
          </a:xfrm>
          <a:prstGeom prst="rect">
            <a:avLst/>
          </a:prstGeom>
          <a:noFill/>
          <a:ln/>
        </p:spPr>
        <p:txBody>
          <a:bodyPr wrap="square" lIns="0" tIns="0" rIns="0" bIns="0" rtlCol="0" anchor="t"/>
          <a:lstStyle/>
          <a:p>
            <a:pPr>
              <a:lnSpc>
                <a:spcPts val="2850"/>
              </a:lnSpc>
            </a:pPr>
            <a:r>
              <a:rPr lang="en-US" sz="1800" dirty="0">
                <a:solidFill>
                  <a:srgbClr val="4B4A4A"/>
                </a:solidFill>
                <a:latin typeface="Calibri" pitchFamily="34" charset="0"/>
                <a:ea typeface="Geist" pitchFamily="34" charset="-122"/>
                <a:cs typeface="Calibri" pitchFamily="34" charset="0"/>
              </a:rPr>
              <a:t>Innovation, sustainability, customer satisfaction, employee centricity, and local partnerships.</a:t>
            </a:r>
            <a:endParaRPr lang="en-US" sz="1800" dirty="0">
              <a:latin typeface="Calibri" pitchFamily="34" charset="0"/>
              <a:cs typeface="Calibri" pitchFamily="34" charset="0"/>
            </a:endParaRPr>
          </a:p>
        </p:txBody>
      </p:sp>
      <p:pic>
        <p:nvPicPr>
          <p:cNvPr id="1030" name="Picture 6" descr="Group of people working out business plan in an office | Free Phot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9345" y="675506"/>
            <a:ext cx="5962650" cy="3971926"/>
          </a:xfrm>
          <a:prstGeom prst="flowChartOnlineStorage">
            <a:avLst/>
          </a:prstGeom>
          <a:noFill/>
          <a:ln>
            <a:noFill/>
          </a:ln>
          <a:extLst>
            <a:ext uri="{909E8E84-426E-40DD-AFC4-6F175D3DCCD1}">
              <a14:hiddenFill xmlns:a14="http://schemas.microsoft.com/office/drawing/2010/main">
                <a:solidFill>
                  <a:srgbClr val="FFFFFF"/>
                </a:solidFill>
              </a14:hiddenFill>
            </a:ext>
          </a:extLst>
        </p:spPr>
      </p:pic>
      <p:sp>
        <p:nvSpPr>
          <p:cNvPr id="22" name="Text 5"/>
          <p:cNvSpPr/>
          <p:nvPr/>
        </p:nvSpPr>
        <p:spPr>
          <a:xfrm>
            <a:off x="1155621" y="5267326"/>
            <a:ext cx="2835235" cy="354330"/>
          </a:xfrm>
          <a:prstGeom prst="rect">
            <a:avLst/>
          </a:prstGeom>
          <a:noFill/>
          <a:ln/>
        </p:spPr>
        <p:txBody>
          <a:bodyPr wrap="none" lIns="0" tIns="0" rIns="0" bIns="0" rtlCol="0" anchor="t"/>
          <a:lstStyle/>
          <a:p>
            <a:pPr>
              <a:lnSpc>
                <a:spcPts val="2750"/>
              </a:lnSpc>
            </a:pPr>
            <a:r>
              <a:rPr lang="en-US" sz="2100" b="1" dirty="0">
                <a:solidFill>
                  <a:srgbClr val="4B4A4A"/>
                </a:solidFill>
                <a:latin typeface="Calibri" pitchFamily="34" charset="0"/>
                <a:ea typeface="Noto Serif SC Bold" pitchFamily="34" charset="-122"/>
                <a:cs typeface="Calibri" pitchFamily="34" charset="0"/>
              </a:rPr>
              <a:t>Mission</a:t>
            </a:r>
            <a:endParaRPr lang="en-US" sz="2100" dirty="0">
              <a:latin typeface="Calibri" pitchFamily="34" charset="0"/>
              <a:cs typeface="Calibri"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50905" y="401335"/>
            <a:ext cx="6707624" cy="431363"/>
          </a:xfrm>
          <a:prstGeom prst="rect">
            <a:avLst/>
          </a:prstGeom>
          <a:noFill/>
          <a:ln/>
        </p:spPr>
        <p:txBody>
          <a:bodyPr wrap="none" lIns="0" tIns="0" rIns="0" bIns="0" rtlCol="0" anchor="t"/>
          <a:lstStyle/>
          <a:p>
            <a:pPr>
              <a:lnSpc>
                <a:spcPts val="3350"/>
              </a:lnSpc>
            </a:pPr>
            <a:r>
              <a:rPr lang="en-US" sz="2700" b="1" dirty="0">
                <a:solidFill>
                  <a:srgbClr val="006747"/>
                </a:solidFill>
                <a:latin typeface="Calibri" pitchFamily="34" charset="0"/>
                <a:ea typeface="Noto Serif SC Bold" pitchFamily="34" charset="-122"/>
                <a:cs typeface="Calibri" pitchFamily="34" charset="0"/>
              </a:rPr>
              <a:t>Market Opportunity &amp; Target Segment</a:t>
            </a:r>
            <a:endParaRPr lang="en-US" sz="2700" dirty="0">
              <a:latin typeface="Calibri" pitchFamily="34" charset="0"/>
              <a:cs typeface="Calibri" pitchFamily="34" charset="0"/>
            </a:endParaRPr>
          </a:p>
        </p:txBody>
      </p:sp>
      <p:sp>
        <p:nvSpPr>
          <p:cNvPr id="3" name="Text 1"/>
          <p:cNvSpPr/>
          <p:nvPr/>
        </p:nvSpPr>
        <p:spPr>
          <a:xfrm>
            <a:off x="850904" y="1122744"/>
            <a:ext cx="12089592" cy="304161"/>
          </a:xfrm>
          <a:prstGeom prst="rect">
            <a:avLst/>
          </a:prstGeom>
          <a:noFill/>
          <a:ln/>
        </p:spPr>
        <p:txBody>
          <a:bodyPr wrap="none" lIns="0" tIns="0" rIns="0" bIns="0" rtlCol="0" anchor="t"/>
          <a:lstStyle/>
          <a:p>
            <a:pPr marL="285750" indent="-285750">
              <a:lnSpc>
                <a:spcPts val="1700"/>
              </a:lnSpc>
              <a:buFont typeface="Arial" pitchFamily="34" charset="0"/>
              <a:buChar char="•"/>
            </a:pPr>
            <a:r>
              <a:rPr lang="en-US" sz="2000" dirty="0">
                <a:solidFill>
                  <a:srgbClr val="4B4A4A"/>
                </a:solidFill>
                <a:latin typeface="Calibri" pitchFamily="34" charset="0"/>
                <a:ea typeface="Geist" pitchFamily="34" charset="-122"/>
                <a:cs typeface="Calibri" pitchFamily="34" charset="0"/>
              </a:rPr>
              <a:t>The Middle East café market projected to grow at 9.1% CAGR between 2023–2029 (6wresearch, 2025).</a:t>
            </a:r>
            <a:endParaRPr lang="en-US" sz="2000" dirty="0">
              <a:latin typeface="Calibri" pitchFamily="34" charset="0"/>
              <a:cs typeface="Calibri" pitchFamily="34" charset="0"/>
            </a:endParaRPr>
          </a:p>
        </p:txBody>
      </p:sp>
      <p:sp>
        <p:nvSpPr>
          <p:cNvPr id="4" name="Text 2"/>
          <p:cNvSpPr/>
          <p:nvPr/>
        </p:nvSpPr>
        <p:spPr>
          <a:xfrm>
            <a:off x="850905" y="1645133"/>
            <a:ext cx="9809379" cy="345315"/>
          </a:xfrm>
          <a:prstGeom prst="rect">
            <a:avLst/>
          </a:prstGeom>
          <a:noFill/>
          <a:ln/>
        </p:spPr>
        <p:txBody>
          <a:bodyPr wrap="none" lIns="0" tIns="0" rIns="0" bIns="0" rtlCol="0" anchor="t"/>
          <a:lstStyle/>
          <a:p>
            <a:pPr marL="285750" indent="-285750">
              <a:lnSpc>
                <a:spcPts val="1700"/>
              </a:lnSpc>
              <a:buFont typeface="Arial" pitchFamily="34" charset="0"/>
              <a:buChar char="•"/>
            </a:pPr>
            <a:r>
              <a:rPr lang="en-US" sz="2000" dirty="0">
                <a:solidFill>
                  <a:srgbClr val="4B4A4A"/>
                </a:solidFill>
                <a:latin typeface="Calibri" pitchFamily="34" charset="0"/>
                <a:ea typeface="Geist" pitchFamily="34" charset="-122"/>
                <a:cs typeface="Calibri" pitchFamily="34" charset="0"/>
              </a:rPr>
              <a:t>65% of Millennials and 46% of Gen Z consume coffee daily (Kyule, 2023; DCunha, 2024).</a:t>
            </a:r>
            <a:endParaRPr lang="en-US" sz="2000" dirty="0">
              <a:latin typeface="Calibri" pitchFamily="34" charset="0"/>
              <a:cs typeface="Calibri" pitchFamily="34" charset="0"/>
            </a:endParaRPr>
          </a:p>
        </p:txBody>
      </p:sp>
      <p:sp>
        <p:nvSpPr>
          <p:cNvPr id="5" name="Text 3"/>
          <p:cNvSpPr/>
          <p:nvPr/>
        </p:nvSpPr>
        <p:spPr>
          <a:xfrm>
            <a:off x="850905" y="2060496"/>
            <a:ext cx="10006148" cy="347038"/>
          </a:xfrm>
          <a:prstGeom prst="rect">
            <a:avLst/>
          </a:prstGeom>
          <a:noFill/>
          <a:ln/>
        </p:spPr>
        <p:txBody>
          <a:bodyPr wrap="none" lIns="0" tIns="0" rIns="0" bIns="0" rtlCol="0" anchor="t"/>
          <a:lstStyle/>
          <a:p>
            <a:pPr marL="285750" indent="-285750">
              <a:lnSpc>
                <a:spcPts val="1700"/>
              </a:lnSpc>
              <a:buFont typeface="Arial" pitchFamily="34" charset="0"/>
              <a:buChar char="•"/>
            </a:pPr>
            <a:r>
              <a:rPr lang="en-US" sz="2000" dirty="0">
                <a:solidFill>
                  <a:srgbClr val="4B4A4A"/>
                </a:solidFill>
                <a:latin typeface="Calibri" pitchFamily="34" charset="0"/>
                <a:ea typeface="Geist" pitchFamily="34" charset="-122"/>
                <a:cs typeface="Calibri" pitchFamily="34" charset="0"/>
              </a:rPr>
              <a:t>Iced Arabic Coffee serves as a cultural-modern fusion appealing to these demographics.</a:t>
            </a:r>
            <a:endParaRPr lang="en-US" sz="2000" dirty="0">
              <a:latin typeface="Calibri" pitchFamily="34" charset="0"/>
              <a:cs typeface="Calibri" pitchFamily="34" charset="0"/>
            </a:endParaRPr>
          </a:p>
        </p:txBody>
      </p:sp>
      <p:pic>
        <p:nvPicPr>
          <p:cNvPr id="6" name="Image 0" descr="preencoded.png"/>
          <p:cNvPicPr>
            <a:picLocks noChangeAspect="1"/>
          </p:cNvPicPr>
          <p:nvPr/>
        </p:nvPicPr>
        <p:blipFill>
          <a:blip r:embed="rId3"/>
          <a:stretch>
            <a:fillRect/>
          </a:stretch>
        </p:blipFill>
        <p:spPr>
          <a:xfrm>
            <a:off x="2862904" y="2555488"/>
            <a:ext cx="9082877" cy="508634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79134" y="534711"/>
            <a:ext cx="6806446" cy="606385"/>
          </a:xfrm>
          <a:prstGeom prst="rect">
            <a:avLst/>
          </a:prstGeom>
          <a:noFill/>
          <a:ln/>
        </p:spPr>
        <p:txBody>
          <a:bodyPr wrap="none" lIns="0" tIns="0" rIns="0" bIns="0" rtlCol="0" anchor="t"/>
          <a:lstStyle/>
          <a:p>
            <a:pPr>
              <a:lnSpc>
                <a:spcPts val="4750"/>
              </a:lnSpc>
            </a:pPr>
            <a:r>
              <a:rPr lang="en-US" sz="3900" b="1" dirty="0">
                <a:solidFill>
                  <a:srgbClr val="006747"/>
                </a:solidFill>
                <a:latin typeface="Calibri" pitchFamily="34" charset="0"/>
                <a:ea typeface="Noto Serif SC Bold" pitchFamily="34" charset="-122"/>
                <a:cs typeface="Calibri" pitchFamily="34" charset="0"/>
              </a:rPr>
              <a:t>PESTLE Analysis Highlights</a:t>
            </a:r>
            <a:endParaRPr lang="en-US" sz="3900" dirty="0">
              <a:latin typeface="Calibri" pitchFamily="34" charset="0"/>
              <a:cs typeface="Calibri" pitchFamily="34" charset="0"/>
            </a:endParaRPr>
          </a:p>
        </p:txBody>
      </p:sp>
      <p:sp>
        <p:nvSpPr>
          <p:cNvPr id="5" name="Text 2"/>
          <p:cNvSpPr/>
          <p:nvPr/>
        </p:nvSpPr>
        <p:spPr>
          <a:xfrm>
            <a:off x="1578173" y="1964001"/>
            <a:ext cx="10261402" cy="441365"/>
          </a:xfrm>
          <a:prstGeom prst="rect">
            <a:avLst/>
          </a:prstGeom>
          <a:noFill/>
          <a:ln/>
        </p:spPr>
        <p:txBody>
          <a:bodyPr wrap="none" lIns="0" tIns="0" rIns="0" bIns="0" rtlCol="0" anchor="t"/>
          <a:lstStyle/>
          <a:p>
            <a:pPr>
              <a:lnSpc>
                <a:spcPts val="2400"/>
              </a:lnSpc>
            </a:pPr>
            <a:r>
              <a:rPr lang="en-US" sz="2000" dirty="0">
                <a:solidFill>
                  <a:srgbClr val="4B4A4A"/>
                </a:solidFill>
                <a:latin typeface="Calibri" pitchFamily="34" charset="0"/>
                <a:ea typeface="Geist" pitchFamily="34" charset="-122"/>
                <a:cs typeface="Calibri" pitchFamily="34" charset="0"/>
              </a:rPr>
              <a:t>Government investment in coffee culture (Hindle, 2025); VAT and instability remain threats (Al-Shboul et al., 2020).</a:t>
            </a:r>
            <a:endParaRPr lang="en-US" sz="2000" dirty="0">
              <a:latin typeface="Calibri" pitchFamily="34" charset="0"/>
              <a:cs typeface="Calibri" pitchFamily="34" charset="0"/>
            </a:endParaRPr>
          </a:p>
        </p:txBody>
      </p:sp>
      <p:sp>
        <p:nvSpPr>
          <p:cNvPr id="8" name="Text 4"/>
          <p:cNvSpPr/>
          <p:nvPr/>
        </p:nvSpPr>
        <p:spPr>
          <a:xfrm>
            <a:off x="1701998" y="3238619"/>
            <a:ext cx="12544544" cy="310516"/>
          </a:xfrm>
          <a:prstGeom prst="rect">
            <a:avLst/>
          </a:prstGeom>
          <a:noFill/>
          <a:ln/>
        </p:spPr>
        <p:txBody>
          <a:bodyPr wrap="none" lIns="0" tIns="0" rIns="0" bIns="0" rtlCol="0" anchor="t"/>
          <a:lstStyle/>
          <a:p>
            <a:pPr>
              <a:lnSpc>
                <a:spcPts val="2400"/>
              </a:lnSpc>
            </a:pPr>
            <a:r>
              <a:rPr lang="en-US" sz="2000" dirty="0">
                <a:solidFill>
                  <a:srgbClr val="4B4A4A"/>
                </a:solidFill>
                <a:latin typeface="Calibri" pitchFamily="34" charset="0"/>
                <a:ea typeface="Geist" pitchFamily="34" charset="-122"/>
                <a:cs typeface="Calibri" pitchFamily="34" charset="0"/>
              </a:rPr>
              <a:t>2% GDP growth, low impact of 10.9% inflation due to strong consumer buying power (World Bank, 2024; IMF, 2025).</a:t>
            </a:r>
            <a:endParaRPr lang="en-US" sz="2000" dirty="0">
              <a:latin typeface="Calibri" pitchFamily="34" charset="0"/>
              <a:cs typeface="Calibri" pitchFamily="34" charset="0"/>
            </a:endParaRPr>
          </a:p>
        </p:txBody>
      </p:sp>
      <p:sp>
        <p:nvSpPr>
          <p:cNvPr id="11" name="Text 6"/>
          <p:cNvSpPr/>
          <p:nvPr/>
        </p:nvSpPr>
        <p:spPr>
          <a:xfrm>
            <a:off x="1578173" y="4508422"/>
            <a:ext cx="12544544" cy="310516"/>
          </a:xfrm>
          <a:prstGeom prst="rect">
            <a:avLst/>
          </a:prstGeom>
          <a:noFill/>
          <a:ln/>
        </p:spPr>
        <p:txBody>
          <a:bodyPr wrap="none" lIns="0" tIns="0" rIns="0" bIns="0" rtlCol="0" anchor="t"/>
          <a:lstStyle/>
          <a:p>
            <a:pPr>
              <a:lnSpc>
                <a:spcPts val="2400"/>
              </a:lnSpc>
            </a:pPr>
            <a:r>
              <a:rPr lang="en-US" sz="2000" dirty="0">
                <a:solidFill>
                  <a:srgbClr val="4B4A4A"/>
                </a:solidFill>
                <a:latin typeface="Calibri" pitchFamily="34" charset="0"/>
                <a:ea typeface="Geist" pitchFamily="34" charset="-122"/>
                <a:cs typeface="Calibri" pitchFamily="34" charset="0"/>
              </a:rPr>
              <a:t>Increasing multiculturalism and consumer desire for innovation (Corder, 2025).</a:t>
            </a:r>
            <a:endParaRPr lang="en-US" sz="2000" dirty="0">
              <a:latin typeface="Calibri" pitchFamily="34" charset="0"/>
              <a:cs typeface="Calibri" pitchFamily="34" charset="0"/>
            </a:endParaRPr>
          </a:p>
        </p:txBody>
      </p:sp>
      <p:sp>
        <p:nvSpPr>
          <p:cNvPr id="14" name="Text 8"/>
          <p:cNvSpPr/>
          <p:nvPr/>
        </p:nvSpPr>
        <p:spPr>
          <a:xfrm>
            <a:off x="1578173" y="5635109"/>
            <a:ext cx="12544544" cy="310516"/>
          </a:xfrm>
          <a:prstGeom prst="rect">
            <a:avLst/>
          </a:prstGeom>
          <a:noFill/>
          <a:ln/>
        </p:spPr>
        <p:txBody>
          <a:bodyPr wrap="none" lIns="0" tIns="0" rIns="0" bIns="0" rtlCol="0" anchor="t"/>
          <a:lstStyle/>
          <a:p>
            <a:pPr>
              <a:lnSpc>
                <a:spcPts val="2400"/>
              </a:lnSpc>
            </a:pPr>
            <a:r>
              <a:rPr lang="en-US" sz="2000" dirty="0">
                <a:solidFill>
                  <a:srgbClr val="4B4A4A"/>
                </a:solidFill>
                <a:latin typeface="Calibri" pitchFamily="34" charset="0"/>
                <a:ea typeface="Geist" pitchFamily="34" charset="-122"/>
                <a:cs typeface="Calibri" pitchFamily="34" charset="0"/>
              </a:rPr>
              <a:t>Smart cafés, POS, and automation tools trending; cyber threats rising (PWC, 2024; Bowen, 2025).</a:t>
            </a:r>
            <a:endParaRPr lang="en-US" sz="2000" dirty="0">
              <a:latin typeface="Calibri" pitchFamily="34" charset="0"/>
              <a:cs typeface="Calibri" pitchFamily="34" charset="0"/>
            </a:endParaRPr>
          </a:p>
        </p:txBody>
      </p:sp>
      <p:sp>
        <p:nvSpPr>
          <p:cNvPr id="17" name="Text 10"/>
          <p:cNvSpPr/>
          <p:nvPr/>
        </p:nvSpPr>
        <p:spPr>
          <a:xfrm>
            <a:off x="1492448" y="6755726"/>
            <a:ext cx="12544544" cy="310516"/>
          </a:xfrm>
          <a:prstGeom prst="rect">
            <a:avLst/>
          </a:prstGeom>
          <a:noFill/>
          <a:ln/>
        </p:spPr>
        <p:txBody>
          <a:bodyPr wrap="none" lIns="0" tIns="0" rIns="0" bIns="0" rtlCol="0" anchor="t"/>
          <a:lstStyle/>
          <a:p>
            <a:pPr>
              <a:lnSpc>
                <a:spcPts val="2400"/>
              </a:lnSpc>
            </a:pPr>
            <a:r>
              <a:rPr lang="en-US" sz="2000" dirty="0">
                <a:solidFill>
                  <a:srgbClr val="4B4A4A"/>
                </a:solidFill>
                <a:latin typeface="Calibri" pitchFamily="34" charset="0"/>
                <a:ea typeface="Geist" pitchFamily="34" charset="-122"/>
                <a:cs typeface="Calibri" pitchFamily="34" charset="0"/>
              </a:rPr>
              <a:t>CSR, sustainability, and green consumerism valued (Israni, 2025; Kilincarslan et al., 2020).</a:t>
            </a:r>
            <a:endParaRPr lang="en-US" sz="2000" dirty="0">
              <a:latin typeface="Calibri" pitchFamily="34" charset="0"/>
              <a:cs typeface="Calibri" pitchFamily="34" charset="0"/>
            </a:endParaRPr>
          </a:p>
        </p:txBody>
      </p:sp>
      <p:graphicFrame>
        <p:nvGraphicFramePr>
          <p:cNvPr id="18" name="Diagram 17"/>
          <p:cNvGraphicFramePr/>
          <p:nvPr>
            <p:extLst>
              <p:ext uri="{D42A27DB-BD31-4B8C-83A1-F6EECF244321}">
                <p14:modId xmlns:p14="http://schemas.microsoft.com/office/powerpoint/2010/main" val="910411259"/>
              </p:ext>
            </p:extLst>
          </p:nvPr>
        </p:nvGraphicFramePr>
        <p:xfrm>
          <a:off x="679133" y="1171456"/>
          <a:ext cx="2857501" cy="1600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9" name="Diagram 18"/>
          <p:cNvGraphicFramePr/>
          <p:nvPr>
            <p:extLst>
              <p:ext uri="{D42A27DB-BD31-4B8C-83A1-F6EECF244321}">
                <p14:modId xmlns:p14="http://schemas.microsoft.com/office/powerpoint/2010/main" val="1129269722"/>
              </p:ext>
            </p:extLst>
          </p:nvPr>
        </p:nvGraphicFramePr>
        <p:xfrm>
          <a:off x="583884" y="2151042"/>
          <a:ext cx="2952750" cy="155257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22" name="Diagram 21"/>
          <p:cNvGraphicFramePr/>
          <p:nvPr>
            <p:extLst>
              <p:ext uri="{D42A27DB-BD31-4B8C-83A1-F6EECF244321}">
                <p14:modId xmlns:p14="http://schemas.microsoft.com/office/powerpoint/2010/main" val="1435621239"/>
              </p:ext>
            </p:extLst>
          </p:nvPr>
        </p:nvGraphicFramePr>
        <p:xfrm>
          <a:off x="679133" y="3549135"/>
          <a:ext cx="2914650" cy="1619368"/>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24" name="Diagram 23"/>
          <p:cNvGraphicFramePr/>
          <p:nvPr>
            <p:extLst>
              <p:ext uri="{D42A27DB-BD31-4B8C-83A1-F6EECF244321}">
                <p14:modId xmlns:p14="http://schemas.microsoft.com/office/powerpoint/2010/main" val="380863791"/>
              </p:ext>
            </p:extLst>
          </p:nvPr>
        </p:nvGraphicFramePr>
        <p:xfrm>
          <a:off x="809508" y="5790367"/>
          <a:ext cx="2619374" cy="1545908"/>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sp>
        <p:nvSpPr>
          <p:cNvPr id="25" name="AutoShape 9" descr="Technological Advancement - Tech Quintal"/>
          <p:cNvSpPr>
            <a:spLocks noChangeAspect="1" noChangeArrowheads="1"/>
          </p:cNvSpPr>
          <p:nvPr/>
        </p:nvSpPr>
        <p:spPr bwMode="auto">
          <a:xfrm>
            <a:off x="155574"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35" tIns="45718" rIns="91435" bIns="45718" numCol="1" anchor="t" anchorCtr="0" compatLnSpc="1">
            <a:prstTxWarp prst="textNoShape">
              <a:avLst/>
            </a:prstTxWarp>
          </a:bodyPr>
          <a:lstStyle/>
          <a:p>
            <a:endParaRPr lang="en-US"/>
          </a:p>
        </p:txBody>
      </p:sp>
      <p:graphicFrame>
        <p:nvGraphicFramePr>
          <p:cNvPr id="26" name="Diagram 25"/>
          <p:cNvGraphicFramePr/>
          <p:nvPr>
            <p:extLst>
              <p:ext uri="{D42A27DB-BD31-4B8C-83A1-F6EECF244321}">
                <p14:modId xmlns:p14="http://schemas.microsoft.com/office/powerpoint/2010/main" val="1511261088"/>
              </p:ext>
            </p:extLst>
          </p:nvPr>
        </p:nvGraphicFramePr>
        <p:xfrm>
          <a:off x="583883" y="4568668"/>
          <a:ext cx="2857501" cy="1600200"/>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1175862" y="826772"/>
            <a:ext cx="5862638" cy="708779"/>
          </a:xfrm>
          <a:prstGeom prst="rect">
            <a:avLst/>
          </a:prstGeom>
          <a:noFill/>
          <a:ln/>
        </p:spPr>
        <p:txBody>
          <a:bodyPr wrap="none" lIns="0" tIns="0" rIns="0" bIns="0" rtlCol="0" anchor="t"/>
          <a:lstStyle/>
          <a:p>
            <a:pPr>
              <a:lnSpc>
                <a:spcPts val="5550"/>
              </a:lnSpc>
            </a:pPr>
            <a:r>
              <a:rPr lang="en-US" sz="4400" b="1" dirty="0">
                <a:solidFill>
                  <a:srgbClr val="006747"/>
                </a:solidFill>
                <a:latin typeface="Noto Serif SC Bold" pitchFamily="34" charset="0"/>
                <a:ea typeface="Noto Serif SC Bold" pitchFamily="34" charset="-122"/>
                <a:cs typeface="Noto Serif SC Bold" pitchFamily="34" charset="-120"/>
              </a:rPr>
              <a:t>Competitor Analysis</a:t>
            </a:r>
            <a:endParaRPr lang="en-US" sz="4400" dirty="0"/>
          </a:p>
        </p:txBody>
      </p:sp>
      <p:sp>
        <p:nvSpPr>
          <p:cNvPr id="5" name="Text 3"/>
          <p:cNvSpPr/>
          <p:nvPr/>
        </p:nvSpPr>
        <p:spPr>
          <a:xfrm>
            <a:off x="984826" y="5577008"/>
            <a:ext cx="6244709" cy="725806"/>
          </a:xfrm>
          <a:prstGeom prst="rect">
            <a:avLst/>
          </a:prstGeom>
          <a:solidFill>
            <a:schemeClr val="accent1">
              <a:lumMod val="40000"/>
              <a:lumOff val="60000"/>
            </a:schemeClr>
          </a:solidFill>
          <a:ln/>
        </p:spPr>
        <p:txBody>
          <a:bodyPr wrap="square" lIns="0" tIns="0" rIns="0" bIns="0" rtlCol="0" anchor="t"/>
          <a:lstStyle/>
          <a:p>
            <a:pPr>
              <a:lnSpc>
                <a:spcPts val="2850"/>
              </a:lnSpc>
            </a:pPr>
            <a:r>
              <a:rPr lang="en-US" sz="2000" dirty="0">
                <a:solidFill>
                  <a:srgbClr val="4B4A4A"/>
                </a:solidFill>
                <a:latin typeface="Calibri" pitchFamily="34" charset="0"/>
                <a:ea typeface="Geist" pitchFamily="34" charset="-122"/>
                <a:cs typeface="Calibri" pitchFamily="34" charset="0"/>
              </a:rPr>
              <a:t>Emphasis on cultural branding and a distinct niche in iced Arabic coffee (flatwhite, 2025).</a:t>
            </a:r>
            <a:endParaRPr lang="en-US" sz="2000" dirty="0">
              <a:latin typeface="Calibri" pitchFamily="34" charset="0"/>
              <a:cs typeface="Calibri" pitchFamily="34" charset="0"/>
            </a:endParaRPr>
          </a:p>
        </p:txBody>
      </p:sp>
      <p:grpSp>
        <p:nvGrpSpPr>
          <p:cNvPr id="23" name="Group 22"/>
          <p:cNvGrpSpPr/>
          <p:nvPr/>
        </p:nvGrpSpPr>
        <p:grpSpPr>
          <a:xfrm>
            <a:off x="8381541" y="2696859"/>
            <a:ext cx="5775722" cy="2313860"/>
            <a:chOff x="7834076" y="3482342"/>
            <a:chExt cx="5775722" cy="2313860"/>
          </a:xfrm>
        </p:grpSpPr>
        <p:sp>
          <p:nvSpPr>
            <p:cNvPr id="8" name="Text 6"/>
            <p:cNvSpPr/>
            <p:nvPr/>
          </p:nvSpPr>
          <p:spPr>
            <a:xfrm>
              <a:off x="7834076" y="3482342"/>
              <a:ext cx="2657237" cy="362903"/>
            </a:xfrm>
            <a:prstGeom prst="rect">
              <a:avLst/>
            </a:prstGeom>
            <a:solidFill>
              <a:schemeClr val="accent3">
                <a:lumMod val="60000"/>
                <a:lumOff val="40000"/>
              </a:schemeClr>
            </a:solidFill>
            <a:ln/>
          </p:spPr>
          <p:txBody>
            <a:bodyPr wrap="none" lIns="0" tIns="0" rIns="0" bIns="0" rtlCol="0" anchor="t"/>
            <a:lstStyle/>
            <a:p>
              <a:pPr>
                <a:lnSpc>
                  <a:spcPts val="2850"/>
                </a:lnSpc>
              </a:pPr>
              <a:r>
                <a:rPr lang="en-US" sz="1700" dirty="0">
                  <a:solidFill>
                    <a:srgbClr val="4B4A4A"/>
                  </a:solidFill>
                  <a:latin typeface="Geist" pitchFamily="34" charset="0"/>
                  <a:ea typeface="Geist" pitchFamily="34" charset="-122"/>
                  <a:cs typeface="Geist" pitchFamily="34" charset="-120"/>
                </a:rPr>
                <a:t>Competitor</a:t>
              </a:r>
              <a:endParaRPr lang="en-US" sz="1700" dirty="0"/>
            </a:p>
          </p:txBody>
        </p:sp>
        <p:sp>
          <p:nvSpPr>
            <p:cNvPr id="9" name="Text 7"/>
            <p:cNvSpPr/>
            <p:nvPr/>
          </p:nvSpPr>
          <p:spPr>
            <a:xfrm>
              <a:off x="10952561" y="3482342"/>
              <a:ext cx="2657237" cy="362903"/>
            </a:xfrm>
            <a:prstGeom prst="rect">
              <a:avLst/>
            </a:prstGeom>
            <a:solidFill>
              <a:schemeClr val="accent1">
                <a:lumMod val="60000"/>
                <a:lumOff val="40000"/>
              </a:schemeClr>
            </a:solidFill>
            <a:ln/>
          </p:spPr>
          <p:txBody>
            <a:bodyPr wrap="none" lIns="0" tIns="0" rIns="0" bIns="0" rtlCol="0" anchor="t"/>
            <a:lstStyle/>
            <a:p>
              <a:pPr>
                <a:lnSpc>
                  <a:spcPts val="2850"/>
                </a:lnSpc>
              </a:pPr>
              <a:r>
                <a:rPr lang="en-US" sz="1700" dirty="0">
                  <a:solidFill>
                    <a:srgbClr val="4B4A4A"/>
                  </a:solidFill>
                  <a:latin typeface="Geist" pitchFamily="34" charset="0"/>
                  <a:ea typeface="Geist" pitchFamily="34" charset="-122"/>
                  <a:cs typeface="Geist" pitchFamily="34" charset="-120"/>
                </a:rPr>
                <a:t>Market Share</a:t>
              </a:r>
              <a:endParaRPr lang="en-US" sz="1700" dirty="0"/>
            </a:p>
          </p:txBody>
        </p:sp>
        <p:sp>
          <p:nvSpPr>
            <p:cNvPr id="11" name="Text 9"/>
            <p:cNvSpPr/>
            <p:nvPr/>
          </p:nvSpPr>
          <p:spPr>
            <a:xfrm>
              <a:off x="7834076" y="4132660"/>
              <a:ext cx="2657237" cy="362903"/>
            </a:xfrm>
            <a:prstGeom prst="rect">
              <a:avLst/>
            </a:prstGeom>
            <a:noFill/>
            <a:ln>
              <a:solidFill>
                <a:schemeClr val="accent1">
                  <a:lumMod val="60000"/>
                  <a:lumOff val="40000"/>
                </a:schemeClr>
              </a:solidFill>
            </a:ln>
          </p:spPr>
          <p:txBody>
            <a:bodyPr wrap="none" lIns="0" tIns="0" rIns="0" bIns="0" rtlCol="0" anchor="t"/>
            <a:lstStyle/>
            <a:p>
              <a:pPr>
                <a:lnSpc>
                  <a:spcPts val="2850"/>
                </a:lnSpc>
              </a:pPr>
              <a:r>
                <a:rPr lang="en-US" sz="1700" dirty="0">
                  <a:solidFill>
                    <a:srgbClr val="4B4A4A"/>
                  </a:solidFill>
                  <a:latin typeface="Geist" pitchFamily="34" charset="0"/>
                  <a:ea typeface="Geist" pitchFamily="34" charset="-122"/>
                  <a:cs typeface="Geist" pitchFamily="34" charset="-120"/>
                </a:rPr>
                <a:t>Starbucks</a:t>
              </a:r>
              <a:endParaRPr lang="en-US" sz="1700" dirty="0"/>
            </a:p>
          </p:txBody>
        </p:sp>
        <p:sp>
          <p:nvSpPr>
            <p:cNvPr id="12" name="Text 10"/>
            <p:cNvSpPr/>
            <p:nvPr/>
          </p:nvSpPr>
          <p:spPr>
            <a:xfrm>
              <a:off x="10952561" y="4132660"/>
              <a:ext cx="2657237" cy="362903"/>
            </a:xfrm>
            <a:prstGeom prst="rect">
              <a:avLst/>
            </a:prstGeom>
            <a:noFill/>
            <a:ln>
              <a:solidFill>
                <a:schemeClr val="accent1">
                  <a:lumMod val="60000"/>
                  <a:lumOff val="40000"/>
                </a:schemeClr>
              </a:solidFill>
            </a:ln>
          </p:spPr>
          <p:txBody>
            <a:bodyPr wrap="none" lIns="0" tIns="0" rIns="0" bIns="0" rtlCol="0" anchor="t"/>
            <a:lstStyle/>
            <a:p>
              <a:pPr>
                <a:lnSpc>
                  <a:spcPts val="2850"/>
                </a:lnSpc>
              </a:pPr>
              <a:r>
                <a:rPr lang="en-US" sz="1700" dirty="0">
                  <a:solidFill>
                    <a:srgbClr val="4B4A4A"/>
                  </a:solidFill>
                  <a:latin typeface="Geist" pitchFamily="34" charset="0"/>
                  <a:ea typeface="Geist" pitchFamily="34" charset="-122"/>
                  <a:cs typeface="Geist" pitchFamily="34" charset="-120"/>
                </a:rPr>
                <a:t>29.65%</a:t>
              </a:r>
              <a:endParaRPr lang="en-US" sz="1700" dirty="0"/>
            </a:p>
          </p:txBody>
        </p:sp>
        <p:sp>
          <p:nvSpPr>
            <p:cNvPr id="14" name="Text 12"/>
            <p:cNvSpPr/>
            <p:nvPr/>
          </p:nvSpPr>
          <p:spPr>
            <a:xfrm>
              <a:off x="7834076" y="4782980"/>
              <a:ext cx="2657237" cy="362903"/>
            </a:xfrm>
            <a:prstGeom prst="rect">
              <a:avLst/>
            </a:prstGeom>
            <a:noFill/>
            <a:ln>
              <a:solidFill>
                <a:schemeClr val="accent1">
                  <a:lumMod val="60000"/>
                  <a:lumOff val="40000"/>
                </a:schemeClr>
              </a:solidFill>
            </a:ln>
          </p:spPr>
          <p:txBody>
            <a:bodyPr wrap="none" lIns="0" tIns="0" rIns="0" bIns="0" rtlCol="0" anchor="t"/>
            <a:lstStyle/>
            <a:p>
              <a:pPr>
                <a:lnSpc>
                  <a:spcPts val="2850"/>
                </a:lnSpc>
              </a:pPr>
              <a:r>
                <a:rPr lang="en-US" sz="1700" dirty="0">
                  <a:solidFill>
                    <a:srgbClr val="4B4A4A"/>
                  </a:solidFill>
                  <a:latin typeface="Geist" pitchFamily="34" charset="0"/>
                  <a:ea typeface="Geist" pitchFamily="34" charset="-122"/>
                  <a:cs typeface="Geist" pitchFamily="34" charset="-120"/>
                </a:rPr>
                <a:t>Flat White</a:t>
              </a:r>
              <a:endParaRPr lang="en-US" sz="1700" dirty="0"/>
            </a:p>
          </p:txBody>
        </p:sp>
        <p:sp>
          <p:nvSpPr>
            <p:cNvPr id="15" name="Text 13"/>
            <p:cNvSpPr/>
            <p:nvPr/>
          </p:nvSpPr>
          <p:spPr>
            <a:xfrm>
              <a:off x="10952561" y="4782980"/>
              <a:ext cx="2657237" cy="362903"/>
            </a:xfrm>
            <a:prstGeom prst="rect">
              <a:avLst/>
            </a:prstGeom>
            <a:noFill/>
            <a:ln>
              <a:solidFill>
                <a:schemeClr val="accent1">
                  <a:lumMod val="60000"/>
                  <a:lumOff val="40000"/>
                </a:schemeClr>
              </a:solidFill>
            </a:ln>
          </p:spPr>
          <p:txBody>
            <a:bodyPr wrap="none" lIns="0" tIns="0" rIns="0" bIns="0" rtlCol="0" anchor="t"/>
            <a:lstStyle/>
            <a:p>
              <a:pPr>
                <a:lnSpc>
                  <a:spcPts val="2850"/>
                </a:lnSpc>
              </a:pPr>
              <a:r>
                <a:rPr lang="en-US" sz="1700" dirty="0">
                  <a:solidFill>
                    <a:srgbClr val="4B4A4A"/>
                  </a:solidFill>
                  <a:latin typeface="Geist" pitchFamily="34" charset="0"/>
                  <a:ea typeface="Geist" pitchFamily="34" charset="-122"/>
                  <a:cs typeface="Geist" pitchFamily="34" charset="-120"/>
                </a:rPr>
                <a:t>Gaining Presence</a:t>
              </a:r>
              <a:endParaRPr lang="en-US" sz="1700" dirty="0"/>
            </a:p>
          </p:txBody>
        </p:sp>
        <p:sp>
          <p:nvSpPr>
            <p:cNvPr id="17" name="Text 15"/>
            <p:cNvSpPr/>
            <p:nvPr/>
          </p:nvSpPr>
          <p:spPr>
            <a:xfrm>
              <a:off x="7834076" y="5433299"/>
              <a:ext cx="2657237" cy="362903"/>
            </a:xfrm>
            <a:prstGeom prst="rect">
              <a:avLst/>
            </a:prstGeom>
            <a:noFill/>
            <a:ln>
              <a:solidFill>
                <a:schemeClr val="accent1">
                  <a:lumMod val="60000"/>
                  <a:lumOff val="40000"/>
                </a:schemeClr>
              </a:solidFill>
            </a:ln>
          </p:spPr>
          <p:txBody>
            <a:bodyPr wrap="none" lIns="0" tIns="0" rIns="0" bIns="0" rtlCol="0" anchor="t"/>
            <a:lstStyle/>
            <a:p>
              <a:pPr>
                <a:lnSpc>
                  <a:spcPts val="2850"/>
                </a:lnSpc>
              </a:pPr>
              <a:r>
                <a:rPr lang="en-US" sz="1700" dirty="0">
                  <a:solidFill>
                    <a:srgbClr val="4B4A4A"/>
                  </a:solidFill>
                  <a:latin typeface="Geist" pitchFamily="34" charset="0"/>
                  <a:ea typeface="Geist" pitchFamily="34" charset="-122"/>
                  <a:cs typeface="Geist" pitchFamily="34" charset="-120"/>
                </a:rPr>
                <a:t>Iced Arabic Coffee</a:t>
              </a:r>
              <a:endParaRPr lang="en-US" sz="1700" dirty="0"/>
            </a:p>
          </p:txBody>
        </p:sp>
        <p:sp>
          <p:nvSpPr>
            <p:cNvPr id="18" name="Text 16"/>
            <p:cNvSpPr/>
            <p:nvPr/>
          </p:nvSpPr>
          <p:spPr>
            <a:xfrm>
              <a:off x="10952561" y="5433299"/>
              <a:ext cx="2657237" cy="362903"/>
            </a:xfrm>
            <a:prstGeom prst="rect">
              <a:avLst/>
            </a:prstGeom>
            <a:noFill/>
            <a:ln>
              <a:solidFill>
                <a:schemeClr val="accent1">
                  <a:lumMod val="60000"/>
                  <a:lumOff val="40000"/>
                </a:schemeClr>
              </a:solidFill>
            </a:ln>
          </p:spPr>
          <p:txBody>
            <a:bodyPr wrap="none" lIns="0" tIns="0" rIns="0" bIns="0" rtlCol="0" anchor="t"/>
            <a:lstStyle/>
            <a:p>
              <a:pPr>
                <a:lnSpc>
                  <a:spcPts val="2850"/>
                </a:lnSpc>
              </a:pPr>
              <a:r>
                <a:rPr lang="en-US" sz="1700" dirty="0">
                  <a:solidFill>
                    <a:srgbClr val="4B4A4A"/>
                  </a:solidFill>
                  <a:latin typeface="Geist" pitchFamily="34" charset="0"/>
                  <a:ea typeface="Geist" pitchFamily="34" charset="-122"/>
                  <a:cs typeface="Geist" pitchFamily="34" charset="-120"/>
                </a:rPr>
                <a:t>Niche Market</a:t>
              </a:r>
              <a:endParaRPr lang="en-US" sz="1700" dirty="0"/>
            </a:p>
          </p:txBody>
        </p:sp>
      </p:grpSp>
      <p:graphicFrame>
        <p:nvGraphicFramePr>
          <p:cNvPr id="19" name="Diagram 18"/>
          <p:cNvGraphicFramePr/>
          <p:nvPr>
            <p:extLst>
              <p:ext uri="{D42A27DB-BD31-4B8C-83A1-F6EECF244321}">
                <p14:modId xmlns:p14="http://schemas.microsoft.com/office/powerpoint/2010/main" val="2698123254"/>
              </p:ext>
            </p:extLst>
          </p:nvPr>
        </p:nvGraphicFramePr>
        <p:xfrm>
          <a:off x="793791" y="1702242"/>
          <a:ext cx="7178633" cy="23552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0" name="Diagram 19"/>
          <p:cNvGraphicFramePr/>
          <p:nvPr>
            <p:extLst>
              <p:ext uri="{D42A27DB-BD31-4B8C-83A1-F6EECF244321}">
                <p14:modId xmlns:p14="http://schemas.microsoft.com/office/powerpoint/2010/main" val="3170460282"/>
              </p:ext>
            </p:extLst>
          </p:nvPr>
        </p:nvGraphicFramePr>
        <p:xfrm>
          <a:off x="786171" y="3390704"/>
          <a:ext cx="6813351" cy="222404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3" name="Text 0"/>
          <p:cNvSpPr/>
          <p:nvPr/>
        </p:nvSpPr>
        <p:spPr>
          <a:xfrm>
            <a:off x="773075" y="607457"/>
            <a:ext cx="7597854" cy="1380412"/>
          </a:xfrm>
          <a:prstGeom prst="rect">
            <a:avLst/>
          </a:prstGeom>
          <a:noFill/>
          <a:ln/>
        </p:spPr>
        <p:txBody>
          <a:bodyPr wrap="square" lIns="0" tIns="0" rIns="0" bIns="0" rtlCol="0" anchor="t"/>
          <a:lstStyle/>
          <a:p>
            <a:pPr>
              <a:lnSpc>
                <a:spcPts val="5400"/>
              </a:lnSpc>
            </a:pPr>
            <a:r>
              <a:rPr lang="en-US" sz="4300" b="1" dirty="0">
                <a:solidFill>
                  <a:srgbClr val="006747"/>
                </a:solidFill>
                <a:latin typeface="Calibri" pitchFamily="34" charset="0"/>
                <a:ea typeface="Noto Serif SC Bold" pitchFamily="34" charset="-122"/>
                <a:cs typeface="Calibri" pitchFamily="34" charset="0"/>
              </a:rPr>
              <a:t>Segmentation &amp; Buying Behaviour</a:t>
            </a:r>
            <a:endParaRPr lang="en-US" sz="4300" dirty="0">
              <a:latin typeface="Calibri" pitchFamily="34" charset="0"/>
              <a:cs typeface="Calibri" pitchFamily="34" charset="0"/>
            </a:endParaRPr>
          </a:p>
        </p:txBody>
      </p:sp>
      <p:sp>
        <p:nvSpPr>
          <p:cNvPr id="4" name="Shape 1"/>
          <p:cNvSpPr/>
          <p:nvPr/>
        </p:nvSpPr>
        <p:spPr>
          <a:xfrm>
            <a:off x="773074" y="2319100"/>
            <a:ext cx="496966" cy="496967"/>
          </a:xfrm>
          <a:prstGeom prst="roundRect">
            <a:avLst>
              <a:gd name="adj" fmla="val 40004"/>
            </a:avLst>
          </a:prstGeom>
          <a:ln/>
        </p:spPr>
        <p:style>
          <a:lnRef idx="1">
            <a:schemeClr val="accent1"/>
          </a:lnRef>
          <a:fillRef idx="2">
            <a:schemeClr val="accent1"/>
          </a:fillRef>
          <a:effectRef idx="1">
            <a:schemeClr val="accent1"/>
          </a:effectRef>
          <a:fontRef idx="minor">
            <a:schemeClr val="dk1"/>
          </a:fontRef>
        </p:style>
        <p:txBody>
          <a:bodyPr/>
          <a:lstStyle/>
          <a:p>
            <a:endParaRPr lang="x-none"/>
          </a:p>
        </p:txBody>
      </p:sp>
      <p:sp>
        <p:nvSpPr>
          <p:cNvPr id="5" name="Text 2"/>
          <p:cNvSpPr/>
          <p:nvPr/>
        </p:nvSpPr>
        <p:spPr>
          <a:xfrm>
            <a:off x="1490901" y="2394942"/>
            <a:ext cx="2761178" cy="345043"/>
          </a:xfrm>
          <a:prstGeom prst="rect">
            <a:avLst/>
          </a:prstGeom>
          <a:noFill/>
          <a:ln/>
        </p:spPr>
        <p:txBody>
          <a:bodyPr wrap="none" lIns="0" tIns="0" rIns="0" bIns="0" rtlCol="0" anchor="t"/>
          <a:lstStyle/>
          <a:p>
            <a:pPr>
              <a:lnSpc>
                <a:spcPts val="2700"/>
              </a:lnSpc>
            </a:pPr>
            <a:r>
              <a:rPr lang="en-US" sz="2100" b="1" dirty="0">
                <a:solidFill>
                  <a:srgbClr val="4B4A4A"/>
                </a:solidFill>
                <a:latin typeface="Calibri" pitchFamily="34" charset="0"/>
                <a:ea typeface="Noto Serif SC Bold" pitchFamily="34" charset="-122"/>
                <a:cs typeface="Calibri" pitchFamily="34" charset="0"/>
              </a:rPr>
              <a:t>Geographic</a:t>
            </a:r>
            <a:endParaRPr lang="en-US" sz="2100" dirty="0">
              <a:latin typeface="Calibri" pitchFamily="34" charset="0"/>
              <a:cs typeface="Calibri" pitchFamily="34" charset="0"/>
            </a:endParaRPr>
          </a:p>
        </p:txBody>
      </p:sp>
      <p:sp>
        <p:nvSpPr>
          <p:cNvPr id="6" name="Text 3"/>
          <p:cNvSpPr/>
          <p:nvPr/>
        </p:nvSpPr>
        <p:spPr>
          <a:xfrm>
            <a:off x="1490902" y="2872503"/>
            <a:ext cx="6880027" cy="353378"/>
          </a:xfrm>
          <a:prstGeom prst="rect">
            <a:avLst/>
          </a:prstGeom>
          <a:noFill/>
          <a:ln/>
        </p:spPr>
        <p:txBody>
          <a:bodyPr wrap="none" lIns="0" tIns="0" rIns="0" bIns="0" rtlCol="0" anchor="t"/>
          <a:lstStyle/>
          <a:p>
            <a:pPr>
              <a:lnSpc>
                <a:spcPts val="2750"/>
              </a:lnSpc>
            </a:pPr>
            <a:r>
              <a:rPr lang="en-US" sz="1800" dirty="0">
                <a:solidFill>
                  <a:srgbClr val="4B4A4A"/>
                </a:solidFill>
                <a:latin typeface="Calibri" pitchFamily="34" charset="0"/>
                <a:ea typeface="Geist" pitchFamily="34" charset="-122"/>
                <a:cs typeface="Calibri" pitchFamily="34" charset="0"/>
              </a:rPr>
              <a:t>Urban Middle East</a:t>
            </a:r>
            <a:endParaRPr lang="en-US" sz="1800" dirty="0">
              <a:latin typeface="Calibri" pitchFamily="34" charset="0"/>
              <a:cs typeface="Calibri" pitchFamily="34" charset="0"/>
            </a:endParaRPr>
          </a:p>
        </p:txBody>
      </p:sp>
      <p:sp>
        <p:nvSpPr>
          <p:cNvPr id="7" name="Shape 4"/>
          <p:cNvSpPr/>
          <p:nvPr/>
        </p:nvSpPr>
        <p:spPr>
          <a:xfrm>
            <a:off x="773074" y="3419239"/>
            <a:ext cx="496966" cy="496967"/>
          </a:xfrm>
          <a:prstGeom prst="roundRect">
            <a:avLst>
              <a:gd name="adj" fmla="val 40004"/>
            </a:avLst>
          </a:prstGeom>
          <a:ln/>
        </p:spPr>
        <p:style>
          <a:lnRef idx="1">
            <a:schemeClr val="accent1"/>
          </a:lnRef>
          <a:fillRef idx="2">
            <a:schemeClr val="accent1"/>
          </a:fillRef>
          <a:effectRef idx="1">
            <a:schemeClr val="accent1"/>
          </a:effectRef>
          <a:fontRef idx="minor">
            <a:schemeClr val="dk1"/>
          </a:fontRef>
        </p:style>
        <p:txBody>
          <a:bodyPr/>
          <a:lstStyle/>
          <a:p>
            <a:endParaRPr lang="x-none"/>
          </a:p>
        </p:txBody>
      </p:sp>
      <p:sp>
        <p:nvSpPr>
          <p:cNvPr id="8" name="Text 5"/>
          <p:cNvSpPr/>
          <p:nvPr/>
        </p:nvSpPr>
        <p:spPr>
          <a:xfrm>
            <a:off x="1490901" y="3495081"/>
            <a:ext cx="2761178" cy="345043"/>
          </a:xfrm>
          <a:prstGeom prst="rect">
            <a:avLst/>
          </a:prstGeom>
          <a:noFill/>
          <a:ln/>
        </p:spPr>
        <p:txBody>
          <a:bodyPr wrap="none" lIns="0" tIns="0" rIns="0" bIns="0" rtlCol="0" anchor="t"/>
          <a:lstStyle/>
          <a:p>
            <a:pPr>
              <a:lnSpc>
                <a:spcPts val="2700"/>
              </a:lnSpc>
            </a:pPr>
            <a:r>
              <a:rPr lang="en-US" sz="2100" b="1" dirty="0">
                <a:solidFill>
                  <a:srgbClr val="4B4A4A"/>
                </a:solidFill>
                <a:latin typeface="Calibri" pitchFamily="34" charset="0"/>
                <a:ea typeface="Noto Serif SC Bold" pitchFamily="34" charset="-122"/>
                <a:cs typeface="Calibri" pitchFamily="34" charset="0"/>
              </a:rPr>
              <a:t>Demographic</a:t>
            </a:r>
            <a:endParaRPr lang="en-US" sz="2100" dirty="0">
              <a:latin typeface="Calibri" pitchFamily="34" charset="0"/>
              <a:cs typeface="Calibri" pitchFamily="34" charset="0"/>
            </a:endParaRPr>
          </a:p>
        </p:txBody>
      </p:sp>
      <p:sp>
        <p:nvSpPr>
          <p:cNvPr id="9" name="Text 6"/>
          <p:cNvSpPr/>
          <p:nvPr/>
        </p:nvSpPr>
        <p:spPr>
          <a:xfrm>
            <a:off x="1490902" y="3972640"/>
            <a:ext cx="6880027" cy="353378"/>
          </a:xfrm>
          <a:prstGeom prst="rect">
            <a:avLst/>
          </a:prstGeom>
          <a:noFill/>
          <a:ln/>
        </p:spPr>
        <p:txBody>
          <a:bodyPr wrap="none" lIns="0" tIns="0" rIns="0" bIns="0" rtlCol="0" anchor="t"/>
          <a:lstStyle/>
          <a:p>
            <a:pPr>
              <a:lnSpc>
                <a:spcPts val="2750"/>
              </a:lnSpc>
            </a:pPr>
            <a:r>
              <a:rPr lang="en-US" sz="1800" dirty="0">
                <a:solidFill>
                  <a:srgbClr val="4B4A4A"/>
                </a:solidFill>
                <a:latin typeface="Calibri" pitchFamily="34" charset="0"/>
                <a:ea typeface="Geist" pitchFamily="34" charset="-122"/>
                <a:cs typeface="Calibri" pitchFamily="34" charset="0"/>
              </a:rPr>
              <a:t>Ages 18–50; mid-to-high income; educated</a:t>
            </a:r>
            <a:endParaRPr lang="en-US" sz="1800" dirty="0">
              <a:latin typeface="Calibri" pitchFamily="34" charset="0"/>
              <a:cs typeface="Calibri" pitchFamily="34" charset="0"/>
            </a:endParaRPr>
          </a:p>
        </p:txBody>
      </p:sp>
      <p:sp>
        <p:nvSpPr>
          <p:cNvPr id="10" name="Shape 7"/>
          <p:cNvSpPr/>
          <p:nvPr/>
        </p:nvSpPr>
        <p:spPr>
          <a:xfrm>
            <a:off x="773074" y="4595218"/>
            <a:ext cx="496966" cy="496967"/>
          </a:xfrm>
          <a:prstGeom prst="roundRect">
            <a:avLst>
              <a:gd name="adj" fmla="val 40004"/>
            </a:avLst>
          </a:prstGeom>
          <a:ln/>
        </p:spPr>
        <p:style>
          <a:lnRef idx="1">
            <a:schemeClr val="accent1"/>
          </a:lnRef>
          <a:fillRef idx="2">
            <a:schemeClr val="accent1"/>
          </a:fillRef>
          <a:effectRef idx="1">
            <a:schemeClr val="accent1"/>
          </a:effectRef>
          <a:fontRef idx="minor">
            <a:schemeClr val="dk1"/>
          </a:fontRef>
        </p:style>
        <p:txBody>
          <a:bodyPr/>
          <a:lstStyle/>
          <a:p>
            <a:endParaRPr lang="x-none"/>
          </a:p>
        </p:txBody>
      </p:sp>
      <p:sp>
        <p:nvSpPr>
          <p:cNvPr id="11" name="Text 8"/>
          <p:cNvSpPr/>
          <p:nvPr/>
        </p:nvSpPr>
        <p:spPr>
          <a:xfrm>
            <a:off x="1490901" y="4671061"/>
            <a:ext cx="2761178" cy="345043"/>
          </a:xfrm>
          <a:prstGeom prst="rect">
            <a:avLst/>
          </a:prstGeom>
          <a:noFill/>
          <a:ln/>
        </p:spPr>
        <p:txBody>
          <a:bodyPr wrap="none" lIns="0" tIns="0" rIns="0" bIns="0" rtlCol="0" anchor="t"/>
          <a:lstStyle/>
          <a:p>
            <a:pPr>
              <a:lnSpc>
                <a:spcPts val="2700"/>
              </a:lnSpc>
            </a:pPr>
            <a:r>
              <a:rPr lang="en-US" sz="2100" b="1" dirty="0">
                <a:solidFill>
                  <a:srgbClr val="4B4A4A"/>
                </a:solidFill>
                <a:latin typeface="Calibri" pitchFamily="34" charset="0"/>
                <a:ea typeface="Noto Serif SC Bold" pitchFamily="34" charset="-122"/>
                <a:cs typeface="Calibri" pitchFamily="34" charset="0"/>
              </a:rPr>
              <a:t>Psychographic</a:t>
            </a:r>
            <a:endParaRPr lang="en-US" sz="2100" dirty="0">
              <a:latin typeface="Calibri" pitchFamily="34" charset="0"/>
              <a:cs typeface="Calibri" pitchFamily="34" charset="0"/>
            </a:endParaRPr>
          </a:p>
        </p:txBody>
      </p:sp>
      <p:sp>
        <p:nvSpPr>
          <p:cNvPr id="12" name="Text 9"/>
          <p:cNvSpPr/>
          <p:nvPr/>
        </p:nvSpPr>
        <p:spPr>
          <a:xfrm>
            <a:off x="1490902" y="5148620"/>
            <a:ext cx="6880027" cy="353378"/>
          </a:xfrm>
          <a:prstGeom prst="rect">
            <a:avLst/>
          </a:prstGeom>
          <a:noFill/>
          <a:ln/>
        </p:spPr>
        <p:txBody>
          <a:bodyPr wrap="none" lIns="0" tIns="0" rIns="0" bIns="0" rtlCol="0" anchor="t"/>
          <a:lstStyle/>
          <a:p>
            <a:pPr>
              <a:lnSpc>
                <a:spcPts val="2750"/>
              </a:lnSpc>
            </a:pPr>
            <a:r>
              <a:rPr lang="en-US" sz="1800" dirty="0">
                <a:solidFill>
                  <a:srgbClr val="4B4A4A"/>
                </a:solidFill>
                <a:latin typeface="Calibri" pitchFamily="34" charset="0"/>
                <a:ea typeface="Geist" pitchFamily="34" charset="-122"/>
                <a:cs typeface="Calibri" pitchFamily="34" charset="0"/>
              </a:rPr>
              <a:t>Café lovers, social beings, value-conscious (Changchenkit, 2024)</a:t>
            </a:r>
            <a:endParaRPr lang="en-US" sz="1800" dirty="0">
              <a:latin typeface="Calibri" pitchFamily="34" charset="0"/>
              <a:cs typeface="Calibri" pitchFamily="34" charset="0"/>
            </a:endParaRPr>
          </a:p>
        </p:txBody>
      </p:sp>
      <p:sp>
        <p:nvSpPr>
          <p:cNvPr id="13" name="Shape 10"/>
          <p:cNvSpPr/>
          <p:nvPr/>
        </p:nvSpPr>
        <p:spPr>
          <a:xfrm>
            <a:off x="773074" y="5685923"/>
            <a:ext cx="496966" cy="496967"/>
          </a:xfrm>
          <a:prstGeom prst="roundRect">
            <a:avLst>
              <a:gd name="adj" fmla="val 40004"/>
            </a:avLst>
          </a:prstGeom>
          <a:ln/>
        </p:spPr>
        <p:style>
          <a:lnRef idx="1">
            <a:schemeClr val="accent1"/>
          </a:lnRef>
          <a:fillRef idx="2">
            <a:schemeClr val="accent1"/>
          </a:fillRef>
          <a:effectRef idx="1">
            <a:schemeClr val="accent1"/>
          </a:effectRef>
          <a:fontRef idx="minor">
            <a:schemeClr val="dk1"/>
          </a:fontRef>
        </p:style>
        <p:txBody>
          <a:bodyPr/>
          <a:lstStyle/>
          <a:p>
            <a:endParaRPr lang="x-none"/>
          </a:p>
        </p:txBody>
      </p:sp>
      <p:sp>
        <p:nvSpPr>
          <p:cNvPr id="14" name="Text 11"/>
          <p:cNvSpPr/>
          <p:nvPr/>
        </p:nvSpPr>
        <p:spPr>
          <a:xfrm>
            <a:off x="1490901" y="5761765"/>
            <a:ext cx="2761178" cy="345043"/>
          </a:xfrm>
          <a:prstGeom prst="rect">
            <a:avLst/>
          </a:prstGeom>
          <a:noFill/>
          <a:ln/>
        </p:spPr>
        <p:txBody>
          <a:bodyPr wrap="none" lIns="0" tIns="0" rIns="0" bIns="0" rtlCol="0" anchor="t"/>
          <a:lstStyle/>
          <a:p>
            <a:pPr>
              <a:lnSpc>
                <a:spcPts val="2700"/>
              </a:lnSpc>
            </a:pPr>
            <a:r>
              <a:rPr lang="en-US" sz="2100" b="1" dirty="0" err="1">
                <a:solidFill>
                  <a:srgbClr val="4B4A4A"/>
                </a:solidFill>
                <a:latin typeface="Calibri" pitchFamily="34" charset="0"/>
                <a:ea typeface="Noto Serif SC Bold" pitchFamily="34" charset="-122"/>
                <a:cs typeface="Calibri" pitchFamily="34" charset="0"/>
              </a:rPr>
              <a:t>Behavioural</a:t>
            </a:r>
            <a:endParaRPr lang="en-US" sz="2100" dirty="0">
              <a:latin typeface="Calibri" pitchFamily="34" charset="0"/>
              <a:cs typeface="Calibri" pitchFamily="34" charset="0"/>
            </a:endParaRPr>
          </a:p>
        </p:txBody>
      </p:sp>
      <p:sp>
        <p:nvSpPr>
          <p:cNvPr id="15" name="Text 12"/>
          <p:cNvSpPr/>
          <p:nvPr/>
        </p:nvSpPr>
        <p:spPr>
          <a:xfrm>
            <a:off x="1490902" y="6239326"/>
            <a:ext cx="6880027" cy="706756"/>
          </a:xfrm>
          <a:prstGeom prst="rect">
            <a:avLst/>
          </a:prstGeom>
          <a:noFill/>
          <a:ln/>
        </p:spPr>
        <p:txBody>
          <a:bodyPr wrap="square" lIns="0" tIns="0" rIns="0" bIns="0" rtlCol="0" anchor="t"/>
          <a:lstStyle/>
          <a:p>
            <a:pPr>
              <a:lnSpc>
                <a:spcPts val="2750"/>
              </a:lnSpc>
            </a:pPr>
            <a:r>
              <a:rPr lang="en-US" sz="1800" dirty="0">
                <a:solidFill>
                  <a:srgbClr val="4B4A4A"/>
                </a:solidFill>
                <a:latin typeface="Calibri" pitchFamily="34" charset="0"/>
                <a:ea typeface="Geist" pitchFamily="34" charset="-122"/>
                <a:cs typeface="Calibri" pitchFamily="34" charset="0"/>
              </a:rPr>
              <a:t>Seeking authentic iced Arabic flavours; rely on social media and word-of-mouth to explore cafés</a:t>
            </a:r>
            <a:endParaRPr lang="en-US" sz="1800" dirty="0">
              <a:latin typeface="Calibri" pitchFamily="34" charset="0"/>
              <a:cs typeface="Calibri" pitchFamily="34" charset="0"/>
            </a:endParaRPr>
          </a:p>
        </p:txBody>
      </p:sp>
      <p:pic>
        <p:nvPicPr>
          <p:cNvPr id="5127" name="Picture 7" descr="Free Busy Coffee Shop Image | Download at StockCak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52422" y="42811"/>
            <a:ext cx="4577978" cy="816806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40344"/>
            <a:ext cx="11030779" cy="708779"/>
          </a:xfrm>
          <a:prstGeom prst="rect">
            <a:avLst/>
          </a:prstGeom>
          <a:noFill/>
          <a:ln/>
        </p:spPr>
        <p:txBody>
          <a:bodyPr wrap="none" lIns="0" tIns="0" rIns="0" bIns="0" rtlCol="0" anchor="t"/>
          <a:lstStyle/>
          <a:p>
            <a:pPr>
              <a:lnSpc>
                <a:spcPts val="5550"/>
              </a:lnSpc>
            </a:pPr>
            <a:r>
              <a:rPr lang="en-US" sz="4400" b="1" dirty="0">
                <a:solidFill>
                  <a:srgbClr val="006747"/>
                </a:solidFill>
                <a:latin typeface="Calibri" pitchFamily="34" charset="0"/>
                <a:ea typeface="Noto Serif SC Bold" pitchFamily="34" charset="-122"/>
                <a:cs typeface="Calibri" pitchFamily="34" charset="0"/>
              </a:rPr>
              <a:t>Marketing Mix (Product &amp; Placement Strategy)</a:t>
            </a:r>
            <a:endParaRPr lang="en-US" sz="4400" dirty="0">
              <a:latin typeface="Calibri" pitchFamily="34" charset="0"/>
              <a:cs typeface="Calibri" pitchFamily="34" charset="0"/>
            </a:endParaRPr>
          </a:p>
        </p:txBody>
      </p:sp>
      <p:sp>
        <p:nvSpPr>
          <p:cNvPr id="4" name="Text 2"/>
          <p:cNvSpPr/>
          <p:nvPr/>
        </p:nvSpPr>
        <p:spPr>
          <a:xfrm>
            <a:off x="793791" y="3849769"/>
            <a:ext cx="6244709" cy="362903"/>
          </a:xfrm>
          <a:prstGeom prst="rect">
            <a:avLst/>
          </a:prstGeom>
          <a:noFill/>
          <a:ln/>
        </p:spPr>
        <p:txBody>
          <a:bodyPr wrap="none" lIns="0" tIns="0" rIns="0" bIns="0" rtlCol="0" anchor="t"/>
          <a:lstStyle/>
          <a:p>
            <a:pPr marL="342883" indent="-342883">
              <a:lnSpc>
                <a:spcPts val="2850"/>
              </a:lnSpc>
              <a:buSzPct val="100000"/>
              <a:buChar char="•"/>
            </a:pPr>
            <a:r>
              <a:rPr lang="en-US" sz="2000" dirty="0">
                <a:solidFill>
                  <a:srgbClr val="4B4A4A"/>
                </a:solidFill>
                <a:latin typeface="Calibri" pitchFamily="34" charset="0"/>
                <a:ea typeface="Geist" pitchFamily="34" charset="-122"/>
                <a:cs typeface="Calibri" pitchFamily="34" charset="0"/>
              </a:rPr>
              <a:t>Iced Arabic Coffee</a:t>
            </a:r>
            <a:endParaRPr lang="en-US" sz="2000" dirty="0">
              <a:latin typeface="Calibri" pitchFamily="34" charset="0"/>
              <a:cs typeface="Calibri" pitchFamily="34" charset="0"/>
            </a:endParaRPr>
          </a:p>
        </p:txBody>
      </p:sp>
      <p:sp>
        <p:nvSpPr>
          <p:cNvPr id="5" name="Text 3"/>
          <p:cNvSpPr/>
          <p:nvPr/>
        </p:nvSpPr>
        <p:spPr>
          <a:xfrm>
            <a:off x="793791" y="4291966"/>
            <a:ext cx="6244709" cy="362903"/>
          </a:xfrm>
          <a:prstGeom prst="rect">
            <a:avLst/>
          </a:prstGeom>
          <a:noFill/>
          <a:ln/>
        </p:spPr>
        <p:txBody>
          <a:bodyPr wrap="none" lIns="0" tIns="0" rIns="0" bIns="0" rtlCol="0" anchor="t"/>
          <a:lstStyle/>
          <a:p>
            <a:pPr marL="342883" indent="-342883">
              <a:lnSpc>
                <a:spcPts val="2850"/>
              </a:lnSpc>
              <a:buSzPct val="100000"/>
              <a:buChar char="•"/>
            </a:pPr>
            <a:r>
              <a:rPr lang="en-US" sz="2000" dirty="0">
                <a:solidFill>
                  <a:srgbClr val="4B4A4A"/>
                </a:solidFill>
                <a:latin typeface="Calibri" pitchFamily="34" charset="0"/>
                <a:ea typeface="Geist" pitchFamily="34" charset="-122"/>
                <a:cs typeface="Calibri" pitchFamily="34" charset="0"/>
              </a:rPr>
              <a:t>Qahwa</a:t>
            </a:r>
            <a:endParaRPr lang="en-US" sz="2000" dirty="0">
              <a:latin typeface="Calibri" pitchFamily="34" charset="0"/>
              <a:cs typeface="Calibri" pitchFamily="34" charset="0"/>
            </a:endParaRPr>
          </a:p>
        </p:txBody>
      </p:sp>
      <p:sp>
        <p:nvSpPr>
          <p:cNvPr id="6" name="Text 4"/>
          <p:cNvSpPr/>
          <p:nvPr/>
        </p:nvSpPr>
        <p:spPr>
          <a:xfrm>
            <a:off x="793791" y="4734164"/>
            <a:ext cx="6244709" cy="362903"/>
          </a:xfrm>
          <a:prstGeom prst="rect">
            <a:avLst/>
          </a:prstGeom>
          <a:noFill/>
          <a:ln/>
        </p:spPr>
        <p:txBody>
          <a:bodyPr wrap="none" lIns="0" tIns="0" rIns="0" bIns="0" rtlCol="0" anchor="t"/>
          <a:lstStyle/>
          <a:p>
            <a:pPr marL="342883" indent="-342883">
              <a:lnSpc>
                <a:spcPts val="2850"/>
              </a:lnSpc>
              <a:buSzPct val="100000"/>
              <a:buChar char="•"/>
            </a:pPr>
            <a:r>
              <a:rPr lang="en-US" sz="2000" dirty="0">
                <a:solidFill>
                  <a:srgbClr val="4B4A4A"/>
                </a:solidFill>
                <a:latin typeface="Calibri" pitchFamily="34" charset="0"/>
                <a:ea typeface="Geist" pitchFamily="34" charset="-122"/>
                <a:cs typeface="Calibri" pitchFamily="34" charset="0"/>
              </a:rPr>
              <a:t>Snacks</a:t>
            </a:r>
            <a:endParaRPr lang="en-US" sz="2000" dirty="0">
              <a:latin typeface="Calibri" pitchFamily="34" charset="0"/>
              <a:cs typeface="Calibri" pitchFamily="34" charset="0"/>
            </a:endParaRPr>
          </a:p>
        </p:txBody>
      </p:sp>
      <p:sp>
        <p:nvSpPr>
          <p:cNvPr id="7" name="Text 5"/>
          <p:cNvSpPr/>
          <p:nvPr/>
        </p:nvSpPr>
        <p:spPr>
          <a:xfrm>
            <a:off x="793791" y="5176363"/>
            <a:ext cx="6244709" cy="362903"/>
          </a:xfrm>
          <a:prstGeom prst="rect">
            <a:avLst/>
          </a:prstGeom>
          <a:noFill/>
          <a:ln/>
        </p:spPr>
        <p:txBody>
          <a:bodyPr wrap="none" lIns="0" tIns="0" rIns="0" bIns="0" rtlCol="0" anchor="t"/>
          <a:lstStyle/>
          <a:p>
            <a:pPr marL="342883" indent="-342883">
              <a:lnSpc>
                <a:spcPts val="2850"/>
              </a:lnSpc>
              <a:buSzPct val="100000"/>
              <a:buChar char="•"/>
            </a:pPr>
            <a:r>
              <a:rPr lang="en-US" sz="2000" dirty="0">
                <a:solidFill>
                  <a:srgbClr val="4B4A4A"/>
                </a:solidFill>
                <a:latin typeface="Calibri" pitchFamily="34" charset="0"/>
                <a:ea typeface="Geist" pitchFamily="34" charset="-122"/>
                <a:cs typeface="Calibri" pitchFamily="34" charset="0"/>
              </a:rPr>
              <a:t>Juices (Yusuf &amp; Matiin, 2022)</a:t>
            </a:r>
            <a:endParaRPr lang="en-US" sz="2000" dirty="0">
              <a:latin typeface="Calibri" pitchFamily="34" charset="0"/>
              <a:cs typeface="Calibri" pitchFamily="34" charset="0"/>
            </a:endParaRPr>
          </a:p>
        </p:txBody>
      </p:sp>
      <p:sp>
        <p:nvSpPr>
          <p:cNvPr id="9" name="Text 7"/>
          <p:cNvSpPr/>
          <p:nvPr/>
        </p:nvSpPr>
        <p:spPr>
          <a:xfrm>
            <a:off x="7599522" y="3849769"/>
            <a:ext cx="6244709" cy="362903"/>
          </a:xfrm>
          <a:prstGeom prst="rect">
            <a:avLst/>
          </a:prstGeom>
          <a:noFill/>
          <a:ln/>
        </p:spPr>
        <p:txBody>
          <a:bodyPr wrap="none" lIns="0" tIns="0" rIns="0" bIns="0" rtlCol="0" anchor="t"/>
          <a:lstStyle/>
          <a:p>
            <a:pPr marL="342883" indent="-342883">
              <a:lnSpc>
                <a:spcPts val="2850"/>
              </a:lnSpc>
              <a:buSzPct val="100000"/>
              <a:buChar char="•"/>
            </a:pPr>
            <a:r>
              <a:rPr lang="en-US" sz="2000" dirty="0">
                <a:solidFill>
                  <a:srgbClr val="4B4A4A"/>
                </a:solidFill>
                <a:latin typeface="Calibri" pitchFamily="34" charset="0"/>
                <a:ea typeface="Geist" pitchFamily="34" charset="-122"/>
                <a:cs typeface="Calibri" pitchFamily="34" charset="0"/>
              </a:rPr>
              <a:t>Bamboo fibre cups</a:t>
            </a:r>
            <a:endParaRPr lang="en-US" sz="2000" dirty="0">
              <a:latin typeface="Calibri" pitchFamily="34" charset="0"/>
              <a:cs typeface="Calibri" pitchFamily="34" charset="0"/>
            </a:endParaRPr>
          </a:p>
        </p:txBody>
      </p:sp>
      <p:sp>
        <p:nvSpPr>
          <p:cNvPr id="10" name="Text 8"/>
          <p:cNvSpPr/>
          <p:nvPr/>
        </p:nvSpPr>
        <p:spPr>
          <a:xfrm>
            <a:off x="7599522" y="4291966"/>
            <a:ext cx="6244709" cy="362903"/>
          </a:xfrm>
          <a:prstGeom prst="rect">
            <a:avLst/>
          </a:prstGeom>
          <a:noFill/>
          <a:ln/>
        </p:spPr>
        <p:txBody>
          <a:bodyPr wrap="none" lIns="0" tIns="0" rIns="0" bIns="0" rtlCol="0" anchor="t"/>
          <a:lstStyle/>
          <a:p>
            <a:pPr marL="342883" indent="-342883">
              <a:lnSpc>
                <a:spcPts val="2850"/>
              </a:lnSpc>
              <a:buSzPct val="100000"/>
              <a:buChar char="•"/>
            </a:pPr>
            <a:r>
              <a:rPr lang="en-US" sz="2000" dirty="0">
                <a:solidFill>
                  <a:srgbClr val="4B4A4A"/>
                </a:solidFill>
                <a:latin typeface="Calibri" pitchFamily="34" charset="0"/>
                <a:ea typeface="Geist" pitchFamily="34" charset="-122"/>
                <a:cs typeface="Calibri" pitchFamily="34" charset="0"/>
              </a:rPr>
              <a:t>Soft-colour logo</a:t>
            </a:r>
            <a:endParaRPr lang="en-US" sz="2000" dirty="0">
              <a:latin typeface="Calibri" pitchFamily="34" charset="0"/>
              <a:cs typeface="Calibri" pitchFamily="34" charset="0"/>
            </a:endParaRPr>
          </a:p>
        </p:txBody>
      </p:sp>
      <p:sp>
        <p:nvSpPr>
          <p:cNvPr id="11" name="Text 9"/>
          <p:cNvSpPr/>
          <p:nvPr/>
        </p:nvSpPr>
        <p:spPr>
          <a:xfrm>
            <a:off x="7599522" y="4734164"/>
            <a:ext cx="6244709" cy="362903"/>
          </a:xfrm>
          <a:prstGeom prst="rect">
            <a:avLst/>
          </a:prstGeom>
          <a:noFill/>
          <a:ln/>
        </p:spPr>
        <p:txBody>
          <a:bodyPr wrap="none" lIns="0" tIns="0" rIns="0" bIns="0" rtlCol="0" anchor="t"/>
          <a:lstStyle/>
          <a:p>
            <a:pPr marL="342883" indent="-342883">
              <a:lnSpc>
                <a:spcPts val="2850"/>
              </a:lnSpc>
              <a:buSzPct val="100000"/>
              <a:buChar char="•"/>
            </a:pPr>
            <a:r>
              <a:rPr lang="en-US" sz="2000" dirty="0">
                <a:solidFill>
                  <a:srgbClr val="4B4A4A"/>
                </a:solidFill>
                <a:latin typeface="Calibri" pitchFamily="34" charset="0"/>
                <a:ea typeface="Geist" pitchFamily="34" charset="-122"/>
                <a:cs typeface="Calibri" pitchFamily="34" charset="0"/>
              </a:rPr>
              <a:t>Arabic interior design (Galchynska, 2023)</a:t>
            </a:r>
            <a:endParaRPr lang="en-US" sz="2000" dirty="0">
              <a:latin typeface="Calibri" pitchFamily="34" charset="0"/>
              <a:cs typeface="Calibri" pitchFamily="34" charset="0"/>
            </a:endParaRPr>
          </a:p>
        </p:txBody>
      </p:sp>
      <p:sp>
        <p:nvSpPr>
          <p:cNvPr id="12" name="Text 10"/>
          <p:cNvSpPr/>
          <p:nvPr/>
        </p:nvSpPr>
        <p:spPr>
          <a:xfrm>
            <a:off x="793791" y="5873711"/>
            <a:ext cx="13042821" cy="362903"/>
          </a:xfrm>
          <a:prstGeom prst="rect">
            <a:avLst/>
          </a:prstGeom>
          <a:noFill/>
          <a:ln/>
        </p:spPr>
        <p:txBody>
          <a:bodyPr wrap="none" lIns="0" tIns="0" rIns="0" bIns="0" rtlCol="0" anchor="t"/>
          <a:lstStyle/>
          <a:p>
            <a:pPr>
              <a:lnSpc>
                <a:spcPts val="2850"/>
              </a:lnSpc>
            </a:pPr>
            <a:r>
              <a:rPr lang="en-US" sz="2000" dirty="0">
                <a:solidFill>
                  <a:srgbClr val="4B4A4A"/>
                </a:solidFill>
                <a:latin typeface="Calibri" pitchFamily="34" charset="0"/>
                <a:ea typeface="Geist" pitchFamily="34" charset="-122"/>
                <a:cs typeface="Calibri" pitchFamily="34" charset="0"/>
              </a:rPr>
              <a:t>Distribution: High-footfall urban areas; direct and selective distribution for quality control (Smith, 2025; Mohsen et al., 2023).</a:t>
            </a:r>
            <a:endParaRPr lang="en-US" sz="2000" dirty="0">
              <a:latin typeface="Calibri" pitchFamily="34" charset="0"/>
              <a:cs typeface="Calibri" pitchFamily="34" charset="0"/>
            </a:endParaRPr>
          </a:p>
        </p:txBody>
      </p:sp>
      <p:graphicFrame>
        <p:nvGraphicFramePr>
          <p:cNvPr id="13" name="Diagram 12"/>
          <p:cNvGraphicFramePr/>
          <p:nvPr>
            <p:extLst>
              <p:ext uri="{D42A27DB-BD31-4B8C-83A1-F6EECF244321}">
                <p14:modId xmlns:p14="http://schemas.microsoft.com/office/powerpoint/2010/main" val="2186297453"/>
              </p:ext>
            </p:extLst>
          </p:nvPr>
        </p:nvGraphicFramePr>
        <p:xfrm>
          <a:off x="7123014" y="1511305"/>
          <a:ext cx="3957637" cy="23749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4" name="Diagram 13"/>
          <p:cNvGraphicFramePr/>
          <p:nvPr>
            <p:extLst>
              <p:ext uri="{D42A27DB-BD31-4B8C-83A1-F6EECF244321}">
                <p14:modId xmlns:p14="http://schemas.microsoft.com/office/powerpoint/2010/main" val="797088774"/>
              </p:ext>
            </p:extLst>
          </p:nvPr>
        </p:nvGraphicFramePr>
        <p:xfrm>
          <a:off x="266700" y="1561149"/>
          <a:ext cx="3848100" cy="244316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711506998"/>
              </p:ext>
            </p:extLst>
          </p:nvPr>
        </p:nvGraphicFramePr>
        <p:xfrm>
          <a:off x="575084" y="1271452"/>
          <a:ext cx="13166724" cy="5240179"/>
        </p:xfrm>
        <a:graphic>
          <a:graphicData uri="http://schemas.openxmlformats.org/drawingml/2006/table">
            <a:tbl>
              <a:tblPr/>
              <a:tblGrid>
                <a:gridCol w="4388908">
                  <a:extLst>
                    <a:ext uri="{9D8B030D-6E8A-4147-A177-3AD203B41FA5}">
                      <a16:colId xmlns:a16="http://schemas.microsoft.com/office/drawing/2014/main" xmlns="" val="20000"/>
                    </a:ext>
                  </a:extLst>
                </a:gridCol>
                <a:gridCol w="4388908">
                  <a:extLst>
                    <a:ext uri="{9D8B030D-6E8A-4147-A177-3AD203B41FA5}">
                      <a16:colId xmlns:a16="http://schemas.microsoft.com/office/drawing/2014/main" xmlns="" val="20001"/>
                    </a:ext>
                  </a:extLst>
                </a:gridCol>
                <a:gridCol w="4388908">
                  <a:extLst>
                    <a:ext uri="{9D8B030D-6E8A-4147-A177-3AD203B41FA5}">
                      <a16:colId xmlns:a16="http://schemas.microsoft.com/office/drawing/2014/main" xmlns="" val="20002"/>
                    </a:ext>
                  </a:extLst>
                </a:gridCol>
              </a:tblGrid>
              <a:tr h="537454">
                <a:tc>
                  <a:txBody>
                    <a:bodyPr/>
                    <a:lstStyle/>
                    <a:p>
                      <a:r>
                        <a:rPr lang="en-GB" dirty="0"/>
                        <a:t>Regional</a:t>
                      </a:r>
                      <a:r>
                        <a:rPr lang="en-GB" baseline="0" dirty="0"/>
                        <a:t>.</a:t>
                      </a:r>
                      <a:endParaRPr lang="en-GB" dirty="0"/>
                    </a:p>
                  </a:txBody>
                  <a:tcPr anchor="ctr">
                    <a:lnL>
                      <a:noFill/>
                    </a:lnL>
                    <a:lnR>
                      <a:noFill/>
                    </a:lnR>
                    <a:lnT>
                      <a:noFill/>
                    </a:lnT>
                    <a:lnB>
                      <a:noFill/>
                    </a:lnB>
                  </a:tcPr>
                </a:tc>
                <a:tc>
                  <a:txBody>
                    <a:bodyPr/>
                    <a:lstStyle/>
                    <a:p>
                      <a:r>
                        <a:rPr lang="en-GB" dirty="0"/>
                        <a:t> Price for</a:t>
                      </a:r>
                      <a:r>
                        <a:rPr lang="en-GB" baseline="0" dirty="0"/>
                        <a:t> </a:t>
                      </a:r>
                      <a:r>
                        <a:rPr lang="en-GB" dirty="0"/>
                        <a:t>Small</a:t>
                      </a:r>
                      <a:r>
                        <a:rPr lang="en-GB" baseline="0" dirty="0"/>
                        <a:t> and </a:t>
                      </a:r>
                      <a:r>
                        <a:rPr lang="en-GB" dirty="0"/>
                        <a:t>Large</a:t>
                      </a:r>
                    </a:p>
                  </a:txBody>
                  <a:tcPr anchor="ctr">
                    <a:lnL>
                      <a:noFill/>
                    </a:lnL>
                    <a:lnR>
                      <a:noFill/>
                    </a:lnR>
                    <a:lnT>
                      <a:noFill/>
                    </a:lnT>
                    <a:lnB>
                      <a:noFill/>
                    </a:lnB>
                  </a:tcPr>
                </a:tc>
                <a:tc>
                  <a:txBody>
                    <a:bodyPr/>
                    <a:lstStyle/>
                    <a:p>
                      <a:r>
                        <a:rPr lang="en-GB" dirty="0"/>
                        <a:t>Competitor</a:t>
                      </a:r>
                      <a:r>
                        <a:rPr lang="en-GB" baseline="0" dirty="0"/>
                        <a:t> insights. </a:t>
                      </a:r>
                      <a:endParaRPr lang="en-GB" dirty="0"/>
                    </a:p>
                  </a:txBody>
                  <a:tcPr anchor="ctr">
                    <a:lnL>
                      <a:noFill/>
                    </a:lnL>
                    <a:lnR>
                      <a:noFill/>
                    </a:lnR>
                    <a:lnT>
                      <a:noFill/>
                    </a:lnT>
                    <a:lnB>
                      <a:noFill/>
                    </a:lnB>
                  </a:tcPr>
                </a:tc>
                <a:extLst>
                  <a:ext uri="{0D108BD9-81ED-4DB2-BD59-A6C34878D82A}">
                    <a16:rowId xmlns:a16="http://schemas.microsoft.com/office/drawing/2014/main" xmlns="" val="10000"/>
                  </a:ext>
                </a:extLst>
              </a:tr>
              <a:tr h="940545">
                <a:tc>
                  <a:txBody>
                    <a:bodyPr/>
                    <a:lstStyle/>
                    <a:p>
                      <a:r>
                        <a:rPr lang="en-GB" b="1"/>
                        <a:t>UAE (Dubai, Abu Dhabi)</a:t>
                      </a:r>
                      <a:endParaRPr lang="en-GB"/>
                    </a:p>
                  </a:txBody>
                  <a:tcPr anchor="ctr">
                    <a:lnL>
                      <a:noFill/>
                    </a:lnL>
                    <a:lnR>
                      <a:noFill/>
                    </a:lnR>
                    <a:lnT>
                      <a:noFill/>
                    </a:lnT>
                    <a:lnB>
                      <a:noFill/>
                    </a:lnB>
                  </a:tcPr>
                </a:tc>
                <a:tc>
                  <a:txBody>
                    <a:bodyPr/>
                    <a:lstStyle/>
                    <a:p>
                      <a:r>
                        <a:rPr lang="en-GB" dirty="0"/>
                        <a:t>AED 18–30 </a:t>
                      </a:r>
                    </a:p>
                  </a:txBody>
                  <a:tcPr anchor="ctr">
                    <a:lnL>
                      <a:noFill/>
                    </a:lnL>
                    <a:lnR>
                      <a:noFill/>
                    </a:lnR>
                    <a:lnT>
                      <a:noFill/>
                    </a:lnT>
                    <a:lnB>
                      <a:noFill/>
                    </a:lnB>
                  </a:tcPr>
                </a:tc>
                <a:tc>
                  <a:txBody>
                    <a:bodyPr/>
                    <a:lstStyle/>
                    <a:p>
                      <a:r>
                        <a:rPr lang="en-GB" dirty="0"/>
                        <a:t>Premium cafe culture; Starbucks Iced Arabic AED 28</a:t>
                      </a:r>
                    </a:p>
                  </a:txBody>
                  <a:tcPr anchor="ctr">
                    <a:lnL>
                      <a:noFill/>
                    </a:lnL>
                    <a:lnR>
                      <a:noFill/>
                    </a:lnR>
                    <a:lnT>
                      <a:noFill/>
                    </a:lnT>
                    <a:lnB>
                      <a:noFill/>
                    </a:lnB>
                  </a:tcPr>
                </a:tc>
                <a:extLst>
                  <a:ext uri="{0D108BD9-81ED-4DB2-BD59-A6C34878D82A}">
                    <a16:rowId xmlns:a16="http://schemas.microsoft.com/office/drawing/2014/main" xmlns="" val="10001"/>
                  </a:ext>
                </a:extLst>
              </a:tr>
              <a:tr h="940545">
                <a:tc>
                  <a:txBody>
                    <a:bodyPr/>
                    <a:lstStyle/>
                    <a:p>
                      <a:r>
                        <a:rPr lang="en-GB" b="1" dirty="0"/>
                        <a:t>Saudi Arabia (Riyadh, Jeddah)</a:t>
                      </a:r>
                      <a:endParaRPr lang="en-GB" dirty="0"/>
                    </a:p>
                  </a:txBody>
                  <a:tcPr anchor="ctr">
                    <a:lnL>
                      <a:noFill/>
                    </a:lnL>
                    <a:lnR>
                      <a:noFill/>
                    </a:lnR>
                    <a:lnT>
                      <a:noFill/>
                    </a:lnT>
                    <a:lnB>
                      <a:noFill/>
                    </a:lnB>
                  </a:tcPr>
                </a:tc>
                <a:tc>
                  <a:txBody>
                    <a:bodyPr/>
                    <a:lstStyle/>
                    <a:p>
                      <a:r>
                        <a:rPr lang="pt-BR" dirty="0"/>
                        <a:t>SAR 15–25 </a:t>
                      </a:r>
                    </a:p>
                  </a:txBody>
                  <a:tcPr anchor="ctr">
                    <a:lnL>
                      <a:noFill/>
                    </a:lnL>
                    <a:lnR>
                      <a:noFill/>
                    </a:lnR>
                    <a:lnT>
                      <a:noFill/>
                    </a:lnT>
                    <a:lnB>
                      <a:noFill/>
                    </a:lnB>
                  </a:tcPr>
                </a:tc>
                <a:tc>
                  <a:txBody>
                    <a:bodyPr/>
                    <a:lstStyle/>
                    <a:p>
                      <a:r>
                        <a:rPr lang="en-GB"/>
                        <a:t>High demand for Arabic flavors; mid- to high-tier chains</a:t>
                      </a:r>
                    </a:p>
                  </a:txBody>
                  <a:tcPr anchor="ctr">
                    <a:lnL>
                      <a:noFill/>
                    </a:lnL>
                    <a:lnR>
                      <a:noFill/>
                    </a:lnR>
                    <a:lnT>
                      <a:noFill/>
                    </a:lnT>
                    <a:lnB>
                      <a:noFill/>
                    </a:lnB>
                  </a:tcPr>
                </a:tc>
                <a:extLst>
                  <a:ext uri="{0D108BD9-81ED-4DB2-BD59-A6C34878D82A}">
                    <a16:rowId xmlns:a16="http://schemas.microsoft.com/office/drawing/2014/main" xmlns="" val="10002"/>
                  </a:ext>
                </a:extLst>
              </a:tr>
              <a:tr h="940545">
                <a:tc>
                  <a:txBody>
                    <a:bodyPr/>
                    <a:lstStyle/>
                    <a:p>
                      <a:r>
                        <a:rPr lang="en-GB" b="1"/>
                        <a:t>Qatar (Doha)</a:t>
                      </a:r>
                      <a:endParaRPr lang="en-GB"/>
                    </a:p>
                  </a:txBody>
                  <a:tcPr anchor="ctr">
                    <a:lnL>
                      <a:noFill/>
                    </a:lnL>
                    <a:lnR>
                      <a:noFill/>
                    </a:lnR>
                    <a:lnT>
                      <a:noFill/>
                    </a:lnT>
                    <a:lnB>
                      <a:noFill/>
                    </a:lnB>
                  </a:tcPr>
                </a:tc>
                <a:tc>
                  <a:txBody>
                    <a:bodyPr/>
                    <a:lstStyle/>
                    <a:p>
                      <a:r>
                        <a:rPr lang="en-GB" dirty="0"/>
                        <a:t>QAR 16–28</a:t>
                      </a:r>
                    </a:p>
                  </a:txBody>
                  <a:tcPr anchor="ctr">
                    <a:lnL>
                      <a:noFill/>
                    </a:lnL>
                    <a:lnR>
                      <a:noFill/>
                    </a:lnR>
                    <a:lnT>
                      <a:noFill/>
                    </a:lnT>
                    <a:lnB>
                      <a:noFill/>
                    </a:lnB>
                  </a:tcPr>
                </a:tc>
                <a:tc>
                  <a:txBody>
                    <a:bodyPr/>
                    <a:lstStyle/>
                    <a:p>
                      <a:r>
                        <a:rPr lang="en-GB" dirty="0"/>
                        <a:t>Sophisticated cafe scene; high disposable income</a:t>
                      </a:r>
                    </a:p>
                  </a:txBody>
                  <a:tcPr anchor="ctr">
                    <a:lnL>
                      <a:noFill/>
                    </a:lnL>
                    <a:lnR>
                      <a:noFill/>
                    </a:lnR>
                    <a:lnT>
                      <a:noFill/>
                    </a:lnT>
                    <a:lnB>
                      <a:noFill/>
                    </a:lnB>
                  </a:tcPr>
                </a:tc>
                <a:extLst>
                  <a:ext uri="{0D108BD9-81ED-4DB2-BD59-A6C34878D82A}">
                    <a16:rowId xmlns:a16="http://schemas.microsoft.com/office/drawing/2014/main" xmlns="" val="10003"/>
                  </a:ext>
                </a:extLst>
              </a:tr>
              <a:tr h="940545">
                <a:tc>
                  <a:txBody>
                    <a:bodyPr/>
                    <a:lstStyle/>
                    <a:p>
                      <a:r>
                        <a:rPr lang="en-GB" b="1"/>
                        <a:t>Kuwait</a:t>
                      </a:r>
                      <a:endParaRPr lang="en-GB"/>
                    </a:p>
                  </a:txBody>
                  <a:tcPr anchor="ctr">
                    <a:lnL>
                      <a:noFill/>
                    </a:lnL>
                    <a:lnR>
                      <a:noFill/>
                    </a:lnR>
                    <a:lnT>
                      <a:noFill/>
                    </a:lnT>
                    <a:lnB>
                      <a:noFill/>
                    </a:lnB>
                  </a:tcPr>
                </a:tc>
                <a:tc>
                  <a:txBody>
                    <a:bodyPr/>
                    <a:lstStyle/>
                    <a:p>
                      <a:r>
                        <a:rPr lang="en-GB" dirty="0"/>
                        <a:t>KWD 1.5–2.5</a:t>
                      </a:r>
                    </a:p>
                  </a:txBody>
                  <a:tcPr anchor="ctr">
                    <a:lnL>
                      <a:noFill/>
                    </a:lnL>
                    <a:lnR>
                      <a:noFill/>
                    </a:lnR>
                    <a:lnT>
                      <a:noFill/>
                    </a:lnT>
                    <a:lnB>
                      <a:noFill/>
                    </a:lnB>
                  </a:tcPr>
                </a:tc>
                <a:tc>
                  <a:txBody>
                    <a:bodyPr/>
                    <a:lstStyle/>
                    <a:p>
                      <a:r>
                        <a:rPr lang="en-GB" dirty="0"/>
                        <a:t>Premium outlets dominate urban areas</a:t>
                      </a:r>
                    </a:p>
                  </a:txBody>
                  <a:tcPr anchor="ctr">
                    <a:lnL>
                      <a:noFill/>
                    </a:lnL>
                    <a:lnR>
                      <a:noFill/>
                    </a:lnR>
                    <a:lnT>
                      <a:noFill/>
                    </a:lnT>
                    <a:lnB>
                      <a:noFill/>
                    </a:lnB>
                  </a:tcPr>
                </a:tc>
                <a:extLst>
                  <a:ext uri="{0D108BD9-81ED-4DB2-BD59-A6C34878D82A}">
                    <a16:rowId xmlns:a16="http://schemas.microsoft.com/office/drawing/2014/main" xmlns="" val="10004"/>
                  </a:ext>
                </a:extLst>
              </a:tr>
              <a:tr h="940545">
                <a:tc>
                  <a:txBody>
                    <a:bodyPr/>
                    <a:lstStyle/>
                    <a:p>
                      <a:r>
                        <a:rPr lang="en-GB" b="1" dirty="0"/>
                        <a:t>Oman &amp; Bahrain</a:t>
                      </a:r>
                      <a:endParaRPr lang="en-GB" dirty="0"/>
                    </a:p>
                  </a:txBody>
                  <a:tcPr anchor="ctr">
                    <a:lnL>
                      <a:noFill/>
                    </a:lnL>
                    <a:lnR>
                      <a:noFill/>
                    </a:lnR>
                    <a:lnT>
                      <a:noFill/>
                    </a:lnT>
                    <a:lnB>
                      <a:noFill/>
                    </a:lnB>
                  </a:tcPr>
                </a:tc>
                <a:tc>
                  <a:txBody>
                    <a:bodyPr/>
                    <a:lstStyle/>
                    <a:p>
                      <a:r>
                        <a:rPr lang="en-GB" dirty="0"/>
                        <a:t>OMR 1.3–2.2 (</a:t>
                      </a:r>
                    </a:p>
                  </a:txBody>
                  <a:tcPr anchor="ctr">
                    <a:lnL>
                      <a:noFill/>
                    </a:lnL>
                    <a:lnR>
                      <a:noFill/>
                    </a:lnR>
                    <a:lnT>
                      <a:noFill/>
                    </a:lnT>
                    <a:lnB>
                      <a:noFill/>
                    </a:lnB>
                  </a:tcPr>
                </a:tc>
                <a:tc>
                  <a:txBody>
                    <a:bodyPr/>
                    <a:lstStyle/>
                    <a:p>
                      <a:r>
                        <a:rPr lang="en-GB" dirty="0"/>
                        <a:t>Competitive market, local coffee chains growing</a:t>
                      </a:r>
                    </a:p>
                  </a:txBody>
                  <a:tcPr anchor="ctr">
                    <a:lnL>
                      <a:noFill/>
                    </a:lnL>
                    <a:lnR>
                      <a:noFill/>
                    </a:lnR>
                    <a:lnT>
                      <a:noFill/>
                    </a:lnT>
                    <a:lnB>
                      <a:noFill/>
                    </a:lnB>
                  </a:tcPr>
                </a:tc>
                <a:extLst>
                  <a:ext uri="{0D108BD9-81ED-4DB2-BD59-A6C34878D82A}">
                    <a16:rowId xmlns:a16="http://schemas.microsoft.com/office/drawing/2014/main" xmlns="" val="10005"/>
                  </a:ext>
                </a:extLst>
              </a:tr>
            </a:tbl>
          </a:graphicData>
        </a:graphic>
      </p:graphicFrame>
      <p:sp>
        <p:nvSpPr>
          <p:cNvPr id="3" name="Rectangle 2"/>
          <p:cNvSpPr/>
          <p:nvPr/>
        </p:nvSpPr>
        <p:spPr>
          <a:xfrm>
            <a:off x="2211977" y="269966"/>
            <a:ext cx="11051177" cy="7663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Pricing strategy and competitor insights. </a:t>
            </a:r>
          </a:p>
        </p:txBody>
      </p:sp>
    </p:spTree>
    <p:extLst>
      <p:ext uri="{BB962C8B-B14F-4D97-AF65-F5344CB8AC3E}">
        <p14:creationId xmlns:p14="http://schemas.microsoft.com/office/powerpoint/2010/main" val="19287348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0</TotalTime>
  <Words>2607</Words>
  <Application>Microsoft Office PowerPoint</Application>
  <PresentationFormat>Custom</PresentationFormat>
  <Paragraphs>159</Paragraphs>
  <Slides>13</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13</vt:i4>
      </vt:variant>
    </vt:vector>
  </HeadingPairs>
  <TitlesOfParts>
    <vt:vector size="25" baseType="lpstr">
      <vt:lpstr>Arial</vt:lpstr>
      <vt:lpstr>Calibri</vt:lpstr>
      <vt:lpstr>Cambria</vt:lpstr>
      <vt:lpstr>Geist</vt:lpstr>
      <vt:lpstr>Lucida Sans Unicode</vt:lpstr>
      <vt:lpstr>Noto Serif SC Bold</vt:lpstr>
      <vt:lpstr>Times New Roman</vt:lpstr>
      <vt:lpstr>Verdana</vt:lpstr>
      <vt:lpstr>Wingdings</vt:lpstr>
      <vt:lpstr>Wingdings 2</vt:lpstr>
      <vt:lpstr>Wingdings 3</vt:lpstr>
      <vt:lpstr>Concourse</vt:lpstr>
      <vt:lpstr>Iced Arabic Coffee  Marketing Plan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2025-06-18T19:14:02Z</dcterms:created>
  <dcterms:modified xsi:type="dcterms:W3CDTF">2025-06-21T06:53:04Z</dcterms:modified>
</cp:coreProperties>
</file>